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0"/>
  </p:notesMasterIdLst>
  <p:sldIdLst>
    <p:sldId id="340" r:id="rId2"/>
    <p:sldId id="338" r:id="rId3"/>
    <p:sldId id="371" r:id="rId4"/>
    <p:sldId id="331" r:id="rId5"/>
    <p:sldId id="320" r:id="rId6"/>
    <p:sldId id="328" r:id="rId7"/>
    <p:sldId id="352" r:id="rId8"/>
    <p:sldId id="318" r:id="rId9"/>
    <p:sldId id="319" r:id="rId10"/>
    <p:sldId id="382" r:id="rId11"/>
    <p:sldId id="413" r:id="rId12"/>
    <p:sldId id="344" r:id="rId13"/>
    <p:sldId id="341" r:id="rId14"/>
    <p:sldId id="353" r:id="rId15"/>
    <p:sldId id="394" r:id="rId16"/>
    <p:sldId id="390" r:id="rId17"/>
    <p:sldId id="414" r:id="rId18"/>
    <p:sldId id="351" r:id="rId19"/>
    <p:sldId id="330" r:id="rId20"/>
    <p:sldId id="385" r:id="rId21"/>
    <p:sldId id="415" r:id="rId22"/>
    <p:sldId id="354" r:id="rId23"/>
    <p:sldId id="419" r:id="rId24"/>
    <p:sldId id="329" r:id="rId25"/>
    <p:sldId id="356" r:id="rId26"/>
    <p:sldId id="386" r:id="rId27"/>
    <p:sldId id="401" r:id="rId28"/>
    <p:sldId id="402" r:id="rId29"/>
    <p:sldId id="275" r:id="rId30"/>
    <p:sldId id="408" r:id="rId31"/>
    <p:sldId id="287" r:id="rId32"/>
    <p:sldId id="332" r:id="rId33"/>
    <p:sldId id="407" r:id="rId34"/>
    <p:sldId id="389" r:id="rId35"/>
    <p:sldId id="416" r:id="rId36"/>
    <p:sldId id="343" r:id="rId37"/>
    <p:sldId id="400" r:id="rId38"/>
    <p:sldId id="426" r:id="rId3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F00"/>
    <a:srgbClr val="FFC800"/>
    <a:srgbClr val="FFDC00"/>
    <a:srgbClr val="D7FF00"/>
    <a:srgbClr val="FFE100"/>
    <a:srgbClr val="FFE600"/>
    <a:srgbClr val="FFE900"/>
    <a:srgbClr val="DCFF00"/>
    <a:srgbClr val="FFFF00"/>
    <a:srgbClr val="4C1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13978-E9C4-4D01-A602-8B1893D42C51}" v="18" dt="2022-08-02T11:14:03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612" autoAdjust="0"/>
    <p:restoredTop sz="94710" autoAdjust="0"/>
  </p:normalViewPr>
  <p:slideViewPr>
    <p:cSldViewPr>
      <p:cViewPr>
        <p:scale>
          <a:sx n="50" d="100"/>
          <a:sy n="50" d="100"/>
        </p:scale>
        <p:origin x="2112" y="16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0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9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4EB13978-E9C4-4D01-A602-8B1893D42C51}"/>
    <pc:docChg chg="undo custSel addSld delSld modSld sldOrd modMainMaster">
      <pc:chgData name="David Barry" userId="bce5ccbc-7b58-49ec-acb4-501dc5ec953d" providerId="ADAL" clId="{4EB13978-E9C4-4D01-A602-8B1893D42C51}" dt="2022-08-02T11:14:03.278" v="9214" actId="20577"/>
      <pc:docMkLst>
        <pc:docMk/>
      </pc:docMkLst>
      <pc:sldChg chg="modSp new add">
        <pc:chgData name="David Barry" userId="bce5ccbc-7b58-49ec-acb4-501dc5ec953d" providerId="ADAL" clId="{4EB13978-E9C4-4D01-A602-8B1893D42C51}" dt="2022-08-02T11:14:03.278" v="9214" actId="20577"/>
        <pc:sldMkLst>
          <pc:docMk/>
          <pc:sldMk cId="1363615333" sldId="426"/>
        </pc:sldMkLst>
        <pc:spChg chg="mod">
          <ac:chgData name="David Barry" userId="bce5ccbc-7b58-49ec-acb4-501dc5ec953d" providerId="ADAL" clId="{4EB13978-E9C4-4D01-A602-8B1893D42C51}" dt="2022-08-02T10:55:39.213" v="9077" actId="20577"/>
          <ac:spMkLst>
            <pc:docMk/>
            <pc:sldMk cId="1363615333" sldId="426"/>
            <ac:spMk id="2" creationId="{DDCD4D1C-3523-4AA7-AC18-B380F7B37F7F}"/>
          </ac:spMkLst>
        </pc:spChg>
        <pc:spChg chg="mod">
          <ac:chgData name="David Barry" userId="bce5ccbc-7b58-49ec-acb4-501dc5ec953d" providerId="ADAL" clId="{4EB13978-E9C4-4D01-A602-8B1893D42C51}" dt="2022-08-02T11:14:03.278" v="9214" actId="20577"/>
          <ac:spMkLst>
            <pc:docMk/>
            <pc:sldMk cId="1363615333" sldId="426"/>
            <ac:spMk id="3" creationId="{AA4E594B-6D38-4D7F-81F5-A2F5E506C1A8}"/>
          </ac:spMkLst>
        </pc:spChg>
      </pc:sldChg>
    </pc:docChg>
  </pc:docChgLst>
  <pc:docChgLst>
    <pc:chgData name="David Barry" userId="bce5ccbc-7b58-49ec-acb4-501dc5ec953d" providerId="ADAL" clId="{86CD1639-EC21-48D1-BA36-09A7CA5F4620}"/>
    <pc:docChg chg="delSld">
      <pc:chgData name="David Barry" userId="bce5ccbc-7b58-49ec-acb4-501dc5ec953d" providerId="ADAL" clId="{86CD1639-EC21-48D1-BA36-09A7CA5F4620}" dt="2022-08-02T11:42:30.115" v="7" actId="47"/>
      <pc:docMkLst>
        <pc:docMk/>
      </pc:docMkLst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01496082" sldId="302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1427850854" sldId="317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3876332915" sldId="322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3674775743" sldId="324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2146881567" sldId="325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3939580169" sldId="327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3590095513" sldId="334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822334137" sldId="335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2265881319" sldId="336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479110567" sldId="337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2308264099" sldId="339"/>
        </pc:sldMkLst>
      </pc:sldChg>
      <pc:sldChg chg="del">
        <pc:chgData name="David Barry" userId="bce5ccbc-7b58-49ec-acb4-501dc5ec953d" providerId="ADAL" clId="{86CD1639-EC21-48D1-BA36-09A7CA5F4620}" dt="2022-08-02T11:42:04.742" v="5" actId="47"/>
        <pc:sldMkLst>
          <pc:docMk/>
          <pc:sldMk cId="2366269049" sldId="347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1901182464" sldId="348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1176042404" sldId="349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765023793" sldId="350"/>
        </pc:sldMkLst>
      </pc:sldChg>
      <pc:sldChg chg="del">
        <pc:chgData name="David Barry" userId="bce5ccbc-7b58-49ec-acb4-501dc5ec953d" providerId="ADAL" clId="{86CD1639-EC21-48D1-BA36-09A7CA5F4620}" dt="2022-08-02T11:42:04.742" v="5" actId="47"/>
        <pc:sldMkLst>
          <pc:docMk/>
          <pc:sldMk cId="90206131" sldId="357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393797045" sldId="358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01713376" sldId="359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169070712" sldId="360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124477679" sldId="362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3708218768" sldId="363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3221600281" sldId="364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3305876449" sldId="367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3937493802" sldId="368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66012949" sldId="370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09717961" sldId="372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17390788" sldId="373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257924997" sldId="374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252855196" sldId="376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761183892" sldId="377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830068811" sldId="378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1252991089" sldId="381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848876059" sldId="388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1053623608" sldId="393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898591975" sldId="395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486611856" sldId="396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442115750" sldId="397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323706869" sldId="398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635160253" sldId="403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898365731" sldId="404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202654485" sldId="405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1353050116" sldId="409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1231818925" sldId="410"/>
        </pc:sldMkLst>
      </pc:sldChg>
      <pc:sldChg chg="del">
        <pc:chgData name="David Barry" userId="bce5ccbc-7b58-49ec-acb4-501dc5ec953d" providerId="ADAL" clId="{86CD1639-EC21-48D1-BA36-09A7CA5F4620}" dt="2022-08-02T11:39:00.961" v="2" actId="47"/>
        <pc:sldMkLst>
          <pc:docMk/>
          <pc:sldMk cId="3070416334" sldId="411"/>
        </pc:sldMkLst>
      </pc:sldChg>
      <pc:sldChg chg="del">
        <pc:chgData name="David Barry" userId="bce5ccbc-7b58-49ec-acb4-501dc5ec953d" providerId="ADAL" clId="{86CD1639-EC21-48D1-BA36-09A7CA5F4620}" dt="2022-08-02T11:38:33.648" v="1" actId="47"/>
        <pc:sldMkLst>
          <pc:docMk/>
          <pc:sldMk cId="1456443334" sldId="412"/>
        </pc:sldMkLst>
      </pc:sldChg>
      <pc:sldChg chg="del">
        <pc:chgData name="David Barry" userId="bce5ccbc-7b58-49ec-acb4-501dc5ec953d" providerId="ADAL" clId="{86CD1639-EC21-48D1-BA36-09A7CA5F4620}" dt="2022-08-02T11:38:23.632" v="0" actId="47"/>
        <pc:sldMkLst>
          <pc:docMk/>
          <pc:sldMk cId="398281599" sldId="417"/>
        </pc:sldMkLst>
      </pc:sldChg>
      <pc:sldChg chg="del">
        <pc:chgData name="David Barry" userId="bce5ccbc-7b58-49ec-acb4-501dc5ec953d" providerId="ADAL" clId="{86CD1639-EC21-48D1-BA36-09A7CA5F4620}" dt="2022-08-02T11:39:03.008" v="3" actId="47"/>
        <pc:sldMkLst>
          <pc:docMk/>
          <pc:sldMk cId="4009687179" sldId="418"/>
        </pc:sldMkLst>
      </pc:sldChg>
      <pc:sldChg chg="del">
        <pc:chgData name="David Barry" userId="bce5ccbc-7b58-49ec-acb4-501dc5ec953d" providerId="ADAL" clId="{86CD1639-EC21-48D1-BA36-09A7CA5F4620}" dt="2022-08-02T11:42:10.494" v="6" actId="47"/>
        <pc:sldMkLst>
          <pc:docMk/>
          <pc:sldMk cId="3187902787" sldId="420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09034463" sldId="421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3230715915" sldId="422"/>
        </pc:sldMkLst>
      </pc:sldChg>
      <pc:sldChg chg="del">
        <pc:chgData name="David Barry" userId="bce5ccbc-7b58-49ec-acb4-501dc5ec953d" providerId="ADAL" clId="{86CD1639-EC21-48D1-BA36-09A7CA5F4620}" dt="2022-08-02T11:42:04.742" v="5" actId="47"/>
        <pc:sldMkLst>
          <pc:docMk/>
          <pc:sldMk cId="3685479468" sldId="423"/>
        </pc:sldMkLst>
      </pc:sldChg>
      <pc:sldChg chg="del">
        <pc:chgData name="David Barry" userId="bce5ccbc-7b58-49ec-acb4-501dc5ec953d" providerId="ADAL" clId="{86CD1639-EC21-48D1-BA36-09A7CA5F4620}" dt="2022-08-02T11:41:53.832" v="4" actId="47"/>
        <pc:sldMkLst>
          <pc:docMk/>
          <pc:sldMk cId="1449474977" sldId="424"/>
        </pc:sldMkLst>
      </pc:sldChg>
      <pc:sldChg chg="del">
        <pc:chgData name="David Barry" userId="bce5ccbc-7b58-49ec-acb4-501dc5ec953d" providerId="ADAL" clId="{86CD1639-EC21-48D1-BA36-09A7CA5F4620}" dt="2022-08-02T11:42:30.115" v="7" actId="47"/>
        <pc:sldMkLst>
          <pc:docMk/>
          <pc:sldMk cId="2972928678" sldId="425"/>
        </pc:sldMkLst>
      </pc:sldChg>
    </pc:docChg>
  </pc:docChgLst>
  <pc:docChgLst>
    <pc:chgData name="David Barry" userId="bce5ccbc-7b58-49ec-acb4-501dc5ec953d" providerId="ADAL" clId="{AEB397BE-7BEF-4E13-8F45-EF4E37262F13}"/>
  </pc:docChgLst>
  <pc:docChgLst>
    <pc:chgData name="David" userId="bce5ccbc-7b58-49ec-acb4-501dc5ec953d" providerId="ADAL" clId="{BAA0F6EF-258E-42CD-B2C5-445A9DA28DF4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Random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PearsonsVersusSpearma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PearsonsVersusSpearma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CostesRegres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0275661092122661E-2"/>
                  <c:y val="0.3768592239486284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Sheet1!$A$2:$A$102</c:f>
              <c:numCache>
                <c:formatCode>General</c:formatCode>
                <c:ptCount val="101"/>
                <c:pt idx="0">
                  <c:v>222.10270379083246</c:v>
                </c:pt>
                <c:pt idx="1">
                  <c:v>11.449287563976185</c:v>
                </c:pt>
                <c:pt idx="2">
                  <c:v>103.39331696185101</c:v>
                </c:pt>
                <c:pt idx="3">
                  <c:v>30.375362464888781</c:v>
                </c:pt>
                <c:pt idx="4">
                  <c:v>89.049435295299247</c:v>
                </c:pt>
                <c:pt idx="5">
                  <c:v>197.45679003161962</c:v>
                </c:pt>
                <c:pt idx="6">
                  <c:v>44.874247740979655</c:v>
                </c:pt>
                <c:pt idx="7">
                  <c:v>81.849430154305423</c:v>
                </c:pt>
                <c:pt idx="8">
                  <c:v>157.22541531790168</c:v>
                </c:pt>
                <c:pt idx="9">
                  <c:v>98.76512380115463</c:v>
                </c:pt>
                <c:pt idx="10">
                  <c:v>15.047197855757503</c:v>
                </c:pt>
                <c:pt idx="11">
                  <c:v>225.55668612920141</c:v>
                </c:pt>
                <c:pt idx="12">
                  <c:v>188.54848297393028</c:v>
                </c:pt>
                <c:pt idx="13">
                  <c:v>154.66957243838991</c:v>
                </c:pt>
                <c:pt idx="14">
                  <c:v>222.97727476133869</c:v>
                </c:pt>
                <c:pt idx="15">
                  <c:v>14.922560497885428</c:v>
                </c:pt>
                <c:pt idx="16">
                  <c:v>248.60677725092577</c:v>
                </c:pt>
                <c:pt idx="17">
                  <c:v>237.04176896555646</c:v>
                </c:pt>
                <c:pt idx="18">
                  <c:v>204.36813172795166</c:v>
                </c:pt>
                <c:pt idx="19">
                  <c:v>235.61661332056997</c:v>
                </c:pt>
                <c:pt idx="20">
                  <c:v>51.905051674268435</c:v>
                </c:pt>
                <c:pt idx="21">
                  <c:v>202.59883478465991</c:v>
                </c:pt>
                <c:pt idx="22">
                  <c:v>219.79540734068382</c:v>
                </c:pt>
                <c:pt idx="23">
                  <c:v>185.37903369434108</c:v>
                </c:pt>
                <c:pt idx="24">
                  <c:v>24.032335305476181</c:v>
                </c:pt>
                <c:pt idx="25">
                  <c:v>137.71588006139336</c:v>
                </c:pt>
                <c:pt idx="26">
                  <c:v>169.13933202871033</c:v>
                </c:pt>
                <c:pt idx="27">
                  <c:v>184.96436735025935</c:v>
                </c:pt>
                <c:pt idx="28">
                  <c:v>175.89505953242789</c:v>
                </c:pt>
                <c:pt idx="29">
                  <c:v>26.115672840689001</c:v>
                </c:pt>
                <c:pt idx="30">
                  <c:v>135.31879683458473</c:v>
                </c:pt>
                <c:pt idx="31">
                  <c:v>8.8814498871565206</c:v>
                </c:pt>
                <c:pt idx="32">
                  <c:v>50.940902346602513</c:v>
                </c:pt>
                <c:pt idx="33">
                  <c:v>90.83227695287195</c:v>
                </c:pt>
                <c:pt idx="34">
                  <c:v>223.96568892882738</c:v>
                </c:pt>
                <c:pt idx="35">
                  <c:v>13.092975431545938</c:v>
                </c:pt>
                <c:pt idx="36">
                  <c:v>158.80591416363339</c:v>
                </c:pt>
                <c:pt idx="37">
                  <c:v>95.762392739250373</c:v>
                </c:pt>
                <c:pt idx="38">
                  <c:v>73.198361894030285</c:v>
                </c:pt>
                <c:pt idx="39">
                  <c:v>198.99591374891375</c:v>
                </c:pt>
                <c:pt idx="40">
                  <c:v>43.64937265470391</c:v>
                </c:pt>
                <c:pt idx="41">
                  <c:v>245.0325466012969</c:v>
                </c:pt>
                <c:pt idx="42">
                  <c:v>85.303219845309457</c:v>
                </c:pt>
                <c:pt idx="43">
                  <c:v>123.03435991510867</c:v>
                </c:pt>
                <c:pt idx="44">
                  <c:v>13.318508919083968</c:v>
                </c:pt>
                <c:pt idx="45">
                  <c:v>51.526501143608613</c:v>
                </c:pt>
                <c:pt idx="46">
                  <c:v>130.46273172842965</c:v>
                </c:pt>
                <c:pt idx="47">
                  <c:v>237.13952952537167</c:v>
                </c:pt>
                <c:pt idx="48">
                  <c:v>157.1371107703394</c:v>
                </c:pt>
                <c:pt idx="49">
                  <c:v>202.40433802236257</c:v>
                </c:pt>
                <c:pt idx="50">
                  <c:v>19.561745500784752</c:v>
                </c:pt>
                <c:pt idx="51">
                  <c:v>168.15608920368967</c:v>
                </c:pt>
                <c:pt idx="52">
                  <c:v>5.8262661647454479</c:v>
                </c:pt>
                <c:pt idx="53">
                  <c:v>111.46993648202536</c:v>
                </c:pt>
                <c:pt idx="54">
                  <c:v>33.064398905122971</c:v>
                </c:pt>
                <c:pt idx="55">
                  <c:v>201.73439411389401</c:v>
                </c:pt>
                <c:pt idx="56">
                  <c:v>118.45442354338203</c:v>
                </c:pt>
                <c:pt idx="57">
                  <c:v>70.976442894869365</c:v>
                </c:pt>
                <c:pt idx="58">
                  <c:v>88.435384157011356</c:v>
                </c:pt>
                <c:pt idx="59">
                  <c:v>145.30078084252517</c:v>
                </c:pt>
                <c:pt idx="60">
                  <c:v>27.619330306448063</c:v>
                </c:pt>
                <c:pt idx="61">
                  <c:v>251.07163177975681</c:v>
                </c:pt>
                <c:pt idx="62">
                  <c:v>140.92572451632861</c:v>
                </c:pt>
                <c:pt idx="63">
                  <c:v>226.15307454455044</c:v>
                </c:pt>
                <c:pt idx="64">
                  <c:v>35.524680387654115</c:v>
                </c:pt>
                <c:pt idx="65">
                  <c:v>149.98360937841974</c:v>
                </c:pt>
                <c:pt idx="66">
                  <c:v>17.648988609913545</c:v>
                </c:pt>
                <c:pt idx="67">
                  <c:v>132.66514056254704</c:v>
                </c:pt>
                <c:pt idx="68">
                  <c:v>215.69705880420744</c:v>
                </c:pt>
                <c:pt idx="69">
                  <c:v>45.656671041206039</c:v>
                </c:pt>
                <c:pt idx="70">
                  <c:v>201.56107421188591</c:v>
                </c:pt>
                <c:pt idx="71">
                  <c:v>223.34692636582835</c:v>
                </c:pt>
                <c:pt idx="72">
                  <c:v>241.51697147408052</c:v>
                </c:pt>
                <c:pt idx="73">
                  <c:v>247.07258186472066</c:v>
                </c:pt>
                <c:pt idx="74">
                  <c:v>179.23895017005788</c:v>
                </c:pt>
                <c:pt idx="75">
                  <c:v>112.296703597468</c:v>
                </c:pt>
                <c:pt idx="76">
                  <c:v>17.78671111107414</c:v>
                </c:pt>
                <c:pt idx="77">
                  <c:v>11.815373884444398</c:v>
                </c:pt>
                <c:pt idx="78">
                  <c:v>35.983330982817591</c:v>
                </c:pt>
                <c:pt idx="79">
                  <c:v>198.33905559911184</c:v>
                </c:pt>
                <c:pt idx="80">
                  <c:v>19.008728641867236</c:v>
                </c:pt>
                <c:pt idx="81">
                  <c:v>118.27414054747092</c:v>
                </c:pt>
                <c:pt idx="82">
                  <c:v>235.47342137703566</c:v>
                </c:pt>
                <c:pt idx="83">
                  <c:v>178.28321974699844</c:v>
                </c:pt>
                <c:pt idx="84">
                  <c:v>233.15222290344764</c:v>
                </c:pt>
                <c:pt idx="85">
                  <c:v>193.97834224043217</c:v>
                </c:pt>
                <c:pt idx="86">
                  <c:v>85.62021343140924</c:v>
                </c:pt>
                <c:pt idx="87">
                  <c:v>167.66440956476561</c:v>
                </c:pt>
                <c:pt idx="88">
                  <c:v>240.06768573193</c:v>
                </c:pt>
                <c:pt idx="89">
                  <c:v>19.360744120063714</c:v>
                </c:pt>
                <c:pt idx="90">
                  <c:v>142.95633296601153</c:v>
                </c:pt>
                <c:pt idx="91">
                  <c:v>105.26625997458717</c:v>
                </c:pt>
                <c:pt idx="92">
                  <c:v>38.555555052788264</c:v>
                </c:pt>
                <c:pt idx="93">
                  <c:v>120.12318746591646</c:v>
                </c:pt>
                <c:pt idx="94">
                  <c:v>18.401656235975224</c:v>
                </c:pt>
                <c:pt idx="95">
                  <c:v>51.088570270398463</c:v>
                </c:pt>
                <c:pt idx="96">
                  <c:v>16.684303642135944</c:v>
                </c:pt>
                <c:pt idx="97">
                  <c:v>235.84179423420429</c:v>
                </c:pt>
                <c:pt idx="98">
                  <c:v>248.86431562372837</c:v>
                </c:pt>
                <c:pt idx="99">
                  <c:v>8.7519415125946409</c:v>
                </c:pt>
                <c:pt idx="100">
                  <c:v>23.829927774866206</c:v>
                </c:pt>
              </c:numCache>
            </c:numRef>
          </c:xVal>
          <c:yVal>
            <c:numRef>
              <c:f>Sheet1!$B$2:$B$102</c:f>
              <c:numCache>
                <c:formatCode>General</c:formatCode>
                <c:ptCount val="101"/>
                <c:pt idx="0">
                  <c:v>666.77366709136811</c:v>
                </c:pt>
                <c:pt idx="1">
                  <c:v>74.69086519246747</c:v>
                </c:pt>
                <c:pt idx="2">
                  <c:v>251.05028409611043</c:v>
                </c:pt>
                <c:pt idx="3">
                  <c:v>106.65468639873762</c:v>
                </c:pt>
                <c:pt idx="4">
                  <c:v>289.93501769178079</c:v>
                </c:pt>
                <c:pt idx="5">
                  <c:v>373.73283129716413</c:v>
                </c:pt>
                <c:pt idx="6">
                  <c:v>142.4560239021198</c:v>
                </c:pt>
                <c:pt idx="7">
                  <c:v>193.0665344808225</c:v>
                </c:pt>
                <c:pt idx="8">
                  <c:v>513.12429366568858</c:v>
                </c:pt>
                <c:pt idx="9">
                  <c:v>230.59010486090307</c:v>
                </c:pt>
                <c:pt idx="10">
                  <c:v>29.998246435719182</c:v>
                </c:pt>
                <c:pt idx="11">
                  <c:v>489.41282373618446</c:v>
                </c:pt>
                <c:pt idx="12">
                  <c:v>420.8236666374878</c:v>
                </c:pt>
                <c:pt idx="13">
                  <c:v>264.61711913080705</c:v>
                </c:pt>
                <c:pt idx="14">
                  <c:v>542.53959368938558</c:v>
                </c:pt>
                <c:pt idx="15">
                  <c:v>86.603930599161515</c:v>
                </c:pt>
                <c:pt idx="16">
                  <c:v>599.27426864725066</c:v>
                </c:pt>
                <c:pt idx="17">
                  <c:v>384.78353336507507</c:v>
                </c:pt>
                <c:pt idx="18">
                  <c:v>674.55166452829167</c:v>
                </c:pt>
                <c:pt idx="19">
                  <c:v>422.54067775512522</c:v>
                </c:pt>
                <c:pt idx="20">
                  <c:v>123.00334975785111</c:v>
                </c:pt>
                <c:pt idx="21">
                  <c:v>374.10339530810506</c:v>
                </c:pt>
                <c:pt idx="22">
                  <c:v>395.5421640929988</c:v>
                </c:pt>
                <c:pt idx="23">
                  <c:v>295.62526755257454</c:v>
                </c:pt>
                <c:pt idx="24">
                  <c:v>102.769159255465</c:v>
                </c:pt>
                <c:pt idx="25">
                  <c:v>169.15668514931897</c:v>
                </c:pt>
                <c:pt idx="26">
                  <c:v>342.82657908470736</c:v>
                </c:pt>
                <c:pt idx="27">
                  <c:v>416.4792783381377</c:v>
                </c:pt>
                <c:pt idx="28">
                  <c:v>285.0168371903668</c:v>
                </c:pt>
                <c:pt idx="29">
                  <c:v>99.641735836501056</c:v>
                </c:pt>
                <c:pt idx="30">
                  <c:v>244.20049855023086</c:v>
                </c:pt>
                <c:pt idx="31">
                  <c:v>111.08746561855823</c:v>
                </c:pt>
                <c:pt idx="32">
                  <c:v>97.101740637614299</c:v>
                </c:pt>
                <c:pt idx="33">
                  <c:v>162.36684890322931</c:v>
                </c:pt>
                <c:pt idx="34">
                  <c:v>698.65987350449063</c:v>
                </c:pt>
                <c:pt idx="35">
                  <c:v>113.11584804099333</c:v>
                </c:pt>
                <c:pt idx="36">
                  <c:v>539.94990283939762</c:v>
                </c:pt>
                <c:pt idx="37">
                  <c:v>359.05885671827411</c:v>
                </c:pt>
                <c:pt idx="38">
                  <c:v>143.82136610588427</c:v>
                </c:pt>
                <c:pt idx="39">
                  <c:v>354.89884073758253</c:v>
                </c:pt>
                <c:pt idx="40">
                  <c:v>103.11177742112692</c:v>
                </c:pt>
                <c:pt idx="41">
                  <c:v>708.19385070020599</c:v>
                </c:pt>
                <c:pt idx="42">
                  <c:v>176.30357439952101</c:v>
                </c:pt>
                <c:pt idx="43">
                  <c:v>261.42438750329768</c:v>
                </c:pt>
                <c:pt idx="44">
                  <c:v>77.285489727116897</c:v>
                </c:pt>
                <c:pt idx="45">
                  <c:v>174.14135025061802</c:v>
                </c:pt>
                <c:pt idx="46">
                  <c:v>223.28201651138136</c:v>
                </c:pt>
                <c:pt idx="47">
                  <c:v>272.65795284734452</c:v>
                </c:pt>
                <c:pt idx="48">
                  <c:v>452.26618047185201</c:v>
                </c:pt>
                <c:pt idx="49">
                  <c:v>641.28018606294938</c:v>
                </c:pt>
                <c:pt idx="50">
                  <c:v>71.405870084054612</c:v>
                </c:pt>
                <c:pt idx="51">
                  <c:v>367.40723784774389</c:v>
                </c:pt>
                <c:pt idx="52">
                  <c:v>101.54166976917138</c:v>
                </c:pt>
                <c:pt idx="53">
                  <c:v>237.13189336746524</c:v>
                </c:pt>
                <c:pt idx="54">
                  <c:v>159.98730077201026</c:v>
                </c:pt>
                <c:pt idx="55">
                  <c:v>569.5054904999339</c:v>
                </c:pt>
                <c:pt idx="56">
                  <c:v>265.69187852129954</c:v>
                </c:pt>
                <c:pt idx="57">
                  <c:v>285.41623600278638</c:v>
                </c:pt>
                <c:pt idx="58">
                  <c:v>320.3776506590014</c:v>
                </c:pt>
                <c:pt idx="59">
                  <c:v>465.57674910098308</c:v>
                </c:pt>
                <c:pt idx="60">
                  <c:v>105.7179507834544</c:v>
                </c:pt>
                <c:pt idx="61">
                  <c:v>357.83673322710257</c:v>
                </c:pt>
                <c:pt idx="62">
                  <c:v>423.87551178063643</c:v>
                </c:pt>
                <c:pt idx="63">
                  <c:v>643.77532787620521</c:v>
                </c:pt>
                <c:pt idx="64">
                  <c:v>114.82464746040515</c:v>
                </c:pt>
                <c:pt idx="65">
                  <c:v>246.88235685106861</c:v>
                </c:pt>
                <c:pt idx="66">
                  <c:v>97.57737778470846</c:v>
                </c:pt>
                <c:pt idx="67">
                  <c:v>343.65825534292293</c:v>
                </c:pt>
                <c:pt idx="68">
                  <c:v>346.28512958951717</c:v>
                </c:pt>
                <c:pt idx="69">
                  <c:v>128.05560995566</c:v>
                </c:pt>
                <c:pt idx="70">
                  <c:v>349.95058276237813</c:v>
                </c:pt>
                <c:pt idx="71">
                  <c:v>544.02226574512292</c:v>
                </c:pt>
                <c:pt idx="72">
                  <c:v>752.48903025680215</c:v>
                </c:pt>
                <c:pt idx="73">
                  <c:v>463.2404286927902</c:v>
                </c:pt>
                <c:pt idx="74">
                  <c:v>322.10385266714394</c:v>
                </c:pt>
                <c:pt idx="75">
                  <c:v>293.79684021012702</c:v>
                </c:pt>
                <c:pt idx="76">
                  <c:v>111.04494725321621</c:v>
                </c:pt>
                <c:pt idx="77">
                  <c:v>67.107302391716104</c:v>
                </c:pt>
                <c:pt idx="78">
                  <c:v>138.48340417103555</c:v>
                </c:pt>
                <c:pt idx="79">
                  <c:v>500.97044500883703</c:v>
                </c:pt>
                <c:pt idx="80">
                  <c:v>96.22193060794811</c:v>
                </c:pt>
                <c:pt idx="81">
                  <c:v>337.53622581830393</c:v>
                </c:pt>
                <c:pt idx="82">
                  <c:v>319.40652032098581</c:v>
                </c:pt>
                <c:pt idx="83">
                  <c:v>461.40937948210512</c:v>
                </c:pt>
                <c:pt idx="84">
                  <c:v>400.42452702056067</c:v>
                </c:pt>
                <c:pt idx="85">
                  <c:v>513.613932979016</c:v>
                </c:pt>
                <c:pt idx="86">
                  <c:v>107.677032171684</c:v>
                </c:pt>
                <c:pt idx="87">
                  <c:v>340.46031980677594</c:v>
                </c:pt>
                <c:pt idx="88">
                  <c:v>451.39280525180766</c:v>
                </c:pt>
                <c:pt idx="89">
                  <c:v>82.039731052763912</c:v>
                </c:pt>
                <c:pt idx="90">
                  <c:v>310.27295885286441</c:v>
                </c:pt>
                <c:pt idx="91">
                  <c:v>252.31905821938165</c:v>
                </c:pt>
                <c:pt idx="92">
                  <c:v>168.8892418731991</c:v>
                </c:pt>
                <c:pt idx="93">
                  <c:v>384.736067750762</c:v>
                </c:pt>
                <c:pt idx="94">
                  <c:v>48.696097932434306</c:v>
                </c:pt>
                <c:pt idx="95">
                  <c:v>164.96173035392314</c:v>
                </c:pt>
                <c:pt idx="96">
                  <c:v>69.308412703579577</c:v>
                </c:pt>
                <c:pt idx="97">
                  <c:v>492.92216334383789</c:v>
                </c:pt>
                <c:pt idx="98">
                  <c:v>736.91747827257097</c:v>
                </c:pt>
                <c:pt idx="99">
                  <c:v>78.881011768806033</c:v>
                </c:pt>
                <c:pt idx="100">
                  <c:v>49.704397589194855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95-4479-963D-4DCC3FBFC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5903688"/>
        <c:axId val="325904016"/>
      </c:scatterChart>
      <c:valAx>
        <c:axId val="325903688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crossBetween val="midCat"/>
      </c:val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Green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63840629688969"/>
          <c:y val="6.2272912263841011E-2"/>
          <c:w val="0.83562889943211649"/>
          <c:h val="0.80639766135571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rgbClr val="FF0000"/>
              </a:solidFill>
              <a:ln w="12700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rgbClr val="FF0000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Sheet1!$A$3:$A$12</c:f>
              <c:numCache>
                <c:formatCode>General</c:formatCode>
                <c:ptCount val="10"/>
                <c:pt idx="0">
                  <c:v>238</c:v>
                </c:pt>
                <c:pt idx="1">
                  <c:v>114</c:v>
                </c:pt>
                <c:pt idx="2">
                  <c:v>9</c:v>
                </c:pt>
                <c:pt idx="3">
                  <c:v>7</c:v>
                </c:pt>
                <c:pt idx="4">
                  <c:v>500</c:v>
                </c:pt>
                <c:pt idx="5">
                  <c:v>23</c:v>
                </c:pt>
                <c:pt idx="6">
                  <c:v>18</c:v>
                </c:pt>
                <c:pt idx="7">
                  <c:v>147</c:v>
                </c:pt>
                <c:pt idx="8">
                  <c:v>14</c:v>
                </c:pt>
                <c:pt idx="9">
                  <c:v>1</c:v>
                </c:pt>
              </c:numCache>
            </c:numRef>
          </c:xVal>
          <c:yVal>
            <c:numRef>
              <c:f>Sheet1!$B$3:$B$12</c:f>
              <c:numCache>
                <c:formatCode>General</c:formatCode>
                <c:ptCount val="10"/>
                <c:pt idx="0">
                  <c:v>48</c:v>
                </c:pt>
                <c:pt idx="1">
                  <c:v>73</c:v>
                </c:pt>
                <c:pt idx="2">
                  <c:v>138</c:v>
                </c:pt>
                <c:pt idx="3">
                  <c:v>102</c:v>
                </c:pt>
                <c:pt idx="4">
                  <c:v>10000</c:v>
                </c:pt>
                <c:pt idx="5">
                  <c:v>186</c:v>
                </c:pt>
                <c:pt idx="6">
                  <c:v>169</c:v>
                </c:pt>
                <c:pt idx="7">
                  <c:v>11</c:v>
                </c:pt>
                <c:pt idx="8">
                  <c:v>82</c:v>
                </c:pt>
                <c:pt idx="9">
                  <c:v>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1D-4D6E-AFE5-7232373FB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483288"/>
        <c:axId val="441483616"/>
      </c:scatterChart>
      <c:valAx>
        <c:axId val="44148328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616"/>
        <c:crosses val="autoZero"/>
        <c:crossBetween val="midCat"/>
      </c:valAx>
      <c:valAx>
        <c:axId val="441483616"/>
        <c:scaling>
          <c:orientation val="minMax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rgbClr val="FF0000"/>
              </a:solidFill>
              <a:ln w="12700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rgbClr val="FF0000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Sheet1!$C$3:$C$12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1</c:v>
                </c:pt>
                <c:pt idx="5">
                  <c:v>5</c:v>
                </c:pt>
                <c:pt idx="6">
                  <c:v>6</c:v>
                </c:pt>
                <c:pt idx="7">
                  <c:v>3</c:v>
                </c:pt>
                <c:pt idx="8">
                  <c:v>7</c:v>
                </c:pt>
                <c:pt idx="9">
                  <c:v>10</c:v>
                </c:pt>
              </c:numCache>
            </c:numRef>
          </c:xVal>
          <c:yVal>
            <c:numRef>
              <c:f>Sheet1!$D$3:$D$12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4</c:v>
                </c:pt>
                <c:pt idx="3">
                  <c:v>5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10</c:v>
                </c:pt>
                <c:pt idx="8">
                  <c:v>6</c:v>
                </c:pt>
                <c:pt idx="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49-419D-9E82-DC7F8E882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483288"/>
        <c:axId val="441483616"/>
      </c:scatterChart>
      <c:valAx>
        <c:axId val="441483288"/>
        <c:scaling>
          <c:orientation val="minMax"/>
          <c:max val="1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616"/>
        <c:crosses val="autoZero"/>
        <c:crossBetween val="midCat"/>
      </c:valAx>
      <c:valAx>
        <c:axId val="441483616"/>
        <c:scaling>
          <c:orientation val="minMax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Green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Sheet1!$A$2:$A$301</c:f>
              <c:numCache>
                <c:formatCode>General</c:formatCode>
                <c:ptCount val="300"/>
                <c:pt idx="0">
                  <c:v>8.8234435153334481</c:v>
                </c:pt>
                <c:pt idx="1">
                  <c:v>0.2181420298888459</c:v>
                </c:pt>
                <c:pt idx="2">
                  <c:v>203.14952350532124</c:v>
                </c:pt>
                <c:pt idx="3">
                  <c:v>218.29343223677441</c:v>
                </c:pt>
                <c:pt idx="4">
                  <c:v>34.661920714938852</c:v>
                </c:pt>
                <c:pt idx="5">
                  <c:v>206.66038759763939</c:v>
                </c:pt>
                <c:pt idx="6">
                  <c:v>134.73402777395003</c:v>
                </c:pt>
                <c:pt idx="7">
                  <c:v>60.774803578936094</c:v>
                </c:pt>
                <c:pt idx="8">
                  <c:v>126.91084968093463</c:v>
                </c:pt>
                <c:pt idx="9">
                  <c:v>199.77918166870705</c:v>
                </c:pt>
                <c:pt idx="10">
                  <c:v>140.96876545303945</c:v>
                </c:pt>
                <c:pt idx="11">
                  <c:v>244.22387663858865</c:v>
                </c:pt>
                <c:pt idx="12">
                  <c:v>219.38908417776719</c:v>
                </c:pt>
                <c:pt idx="13">
                  <c:v>1.7368467708400581</c:v>
                </c:pt>
                <c:pt idx="14">
                  <c:v>127.41854432978461</c:v>
                </c:pt>
                <c:pt idx="15">
                  <c:v>5.3202725207231349</c:v>
                </c:pt>
                <c:pt idx="16">
                  <c:v>105.36187646017393</c:v>
                </c:pt>
                <c:pt idx="17">
                  <c:v>221.09000909596011</c:v>
                </c:pt>
                <c:pt idx="18">
                  <c:v>13.908859131256209</c:v>
                </c:pt>
                <c:pt idx="19">
                  <c:v>228.78474055252872</c:v>
                </c:pt>
                <c:pt idx="20">
                  <c:v>250.88204084861576</c:v>
                </c:pt>
                <c:pt idx="21">
                  <c:v>234.76683022042661</c:v>
                </c:pt>
                <c:pt idx="22">
                  <c:v>182.12409933935808</c:v>
                </c:pt>
                <c:pt idx="23">
                  <c:v>240.01659301587586</c:v>
                </c:pt>
                <c:pt idx="24">
                  <c:v>238.06765388967398</c:v>
                </c:pt>
                <c:pt idx="25">
                  <c:v>192.60488611718489</c:v>
                </c:pt>
                <c:pt idx="26">
                  <c:v>55.017261408254612</c:v>
                </c:pt>
                <c:pt idx="27">
                  <c:v>21.556550845262898</c:v>
                </c:pt>
                <c:pt idx="28">
                  <c:v>20.355249536217965</c:v>
                </c:pt>
                <c:pt idx="29">
                  <c:v>48.175081790888001</c:v>
                </c:pt>
                <c:pt idx="30">
                  <c:v>112.28913338666752</c:v>
                </c:pt>
                <c:pt idx="31">
                  <c:v>216.67851623618841</c:v>
                </c:pt>
                <c:pt idx="32">
                  <c:v>117.64849408248359</c:v>
                </c:pt>
                <c:pt idx="33">
                  <c:v>168.49899503103626</c:v>
                </c:pt>
                <c:pt idx="34">
                  <c:v>246.19949929376108</c:v>
                </c:pt>
                <c:pt idx="35">
                  <c:v>139.80324796238114</c:v>
                </c:pt>
                <c:pt idx="36">
                  <c:v>20.860172724918218</c:v>
                </c:pt>
                <c:pt idx="37">
                  <c:v>246.52698544121898</c:v>
                </c:pt>
                <c:pt idx="38">
                  <c:v>61.95342729982714</c:v>
                </c:pt>
                <c:pt idx="39">
                  <c:v>129.69386950643616</c:v>
                </c:pt>
                <c:pt idx="40">
                  <c:v>127.24100027343211</c:v>
                </c:pt>
                <c:pt idx="41">
                  <c:v>251.80210992969651</c:v>
                </c:pt>
                <c:pt idx="42">
                  <c:v>179.26046389446361</c:v>
                </c:pt>
                <c:pt idx="43">
                  <c:v>27.051078308155233</c:v>
                </c:pt>
                <c:pt idx="44">
                  <c:v>99.373769291869351</c:v>
                </c:pt>
                <c:pt idx="45">
                  <c:v>129.16945999804824</c:v>
                </c:pt>
                <c:pt idx="46">
                  <c:v>204.06122631180858</c:v>
                </c:pt>
                <c:pt idx="47">
                  <c:v>75.96930962974983</c:v>
                </c:pt>
                <c:pt idx="48">
                  <c:v>61.077561117027102</c:v>
                </c:pt>
                <c:pt idx="49">
                  <c:v>119.9784609953773</c:v>
                </c:pt>
                <c:pt idx="50">
                  <c:v>49.989122088687473</c:v>
                </c:pt>
                <c:pt idx="51">
                  <c:v>126.4109453720514</c:v>
                </c:pt>
                <c:pt idx="52">
                  <c:v>61.254695606071792</c:v>
                </c:pt>
                <c:pt idx="53">
                  <c:v>231.2505890537839</c:v>
                </c:pt>
                <c:pt idx="54">
                  <c:v>56.721888625964084</c:v>
                </c:pt>
                <c:pt idx="55">
                  <c:v>25.203290393924846</c:v>
                </c:pt>
                <c:pt idx="56">
                  <c:v>167.04716347538098</c:v>
                </c:pt>
                <c:pt idx="57">
                  <c:v>16.676131363418438</c:v>
                </c:pt>
                <c:pt idx="58">
                  <c:v>227.5310303220935</c:v>
                </c:pt>
                <c:pt idx="59">
                  <c:v>105.22175094174661</c:v>
                </c:pt>
                <c:pt idx="60">
                  <c:v>103.86761415556219</c:v>
                </c:pt>
                <c:pt idx="61">
                  <c:v>62.89557258552643</c:v>
                </c:pt>
                <c:pt idx="62">
                  <c:v>250.81873480158089</c:v>
                </c:pt>
                <c:pt idx="63">
                  <c:v>73.136201653270078</c:v>
                </c:pt>
                <c:pt idx="64">
                  <c:v>40.264151625658563</c:v>
                </c:pt>
                <c:pt idx="65">
                  <c:v>136.35690918102833</c:v>
                </c:pt>
                <c:pt idx="66">
                  <c:v>203.19331565385789</c:v>
                </c:pt>
                <c:pt idx="67">
                  <c:v>57.858353717181906</c:v>
                </c:pt>
                <c:pt idx="68">
                  <c:v>247.98560995998179</c:v>
                </c:pt>
                <c:pt idx="69">
                  <c:v>147.17568673881453</c:v>
                </c:pt>
                <c:pt idx="70">
                  <c:v>126.96511905934749</c:v>
                </c:pt>
                <c:pt idx="71">
                  <c:v>66.750771800759694</c:v>
                </c:pt>
                <c:pt idx="72">
                  <c:v>210.0414691650025</c:v>
                </c:pt>
                <c:pt idx="73">
                  <c:v>198.92886938598346</c:v>
                </c:pt>
                <c:pt idx="74">
                  <c:v>194.06379362705835</c:v>
                </c:pt>
                <c:pt idx="75">
                  <c:v>215.13939630196575</c:v>
                </c:pt>
                <c:pt idx="76">
                  <c:v>206.1650556832129</c:v>
                </c:pt>
                <c:pt idx="77">
                  <c:v>120.16982025464267</c:v>
                </c:pt>
                <c:pt idx="78">
                  <c:v>19.704814296094643</c:v>
                </c:pt>
                <c:pt idx="79">
                  <c:v>141.68428544877983</c:v>
                </c:pt>
                <c:pt idx="80">
                  <c:v>102.10781253186786</c:v>
                </c:pt>
                <c:pt idx="81">
                  <c:v>38.494011447620657</c:v>
                </c:pt>
                <c:pt idx="82">
                  <c:v>127.92670796129784</c:v>
                </c:pt>
                <c:pt idx="83">
                  <c:v>63.79788079686368</c:v>
                </c:pt>
                <c:pt idx="84">
                  <c:v>51.780897835105222</c:v>
                </c:pt>
                <c:pt idx="85">
                  <c:v>35.47502549002246</c:v>
                </c:pt>
                <c:pt idx="86">
                  <c:v>180.75835238474025</c:v>
                </c:pt>
                <c:pt idx="87">
                  <c:v>180.32088467223628</c:v>
                </c:pt>
                <c:pt idx="88">
                  <c:v>141.05779034580439</c:v>
                </c:pt>
                <c:pt idx="89">
                  <c:v>56.670556207682019</c:v>
                </c:pt>
                <c:pt idx="90">
                  <c:v>75.52747093447995</c:v>
                </c:pt>
                <c:pt idx="91">
                  <c:v>226.13406231893634</c:v>
                </c:pt>
                <c:pt idx="92">
                  <c:v>223.1935810480208</c:v>
                </c:pt>
                <c:pt idx="93">
                  <c:v>64.536575232131071</c:v>
                </c:pt>
                <c:pt idx="94">
                  <c:v>243.94550208327405</c:v>
                </c:pt>
                <c:pt idx="95">
                  <c:v>33.692768037579548</c:v>
                </c:pt>
                <c:pt idx="96">
                  <c:v>17.1899754427373</c:v>
                </c:pt>
                <c:pt idx="97">
                  <c:v>222.55456417689578</c:v>
                </c:pt>
                <c:pt idx="98">
                  <c:v>214.86786377351774</c:v>
                </c:pt>
                <c:pt idx="99">
                  <c:v>138.43757026645218</c:v>
                </c:pt>
                <c:pt idx="100">
                  <c:v>16.980875282126938</c:v>
                </c:pt>
                <c:pt idx="101">
                  <c:v>71.84108378536294</c:v>
                </c:pt>
                <c:pt idx="102">
                  <c:v>95.942892787928145</c:v>
                </c:pt>
                <c:pt idx="103">
                  <c:v>183.56055292617069</c:v>
                </c:pt>
                <c:pt idx="104">
                  <c:v>243.42021200660923</c:v>
                </c:pt>
                <c:pt idx="105">
                  <c:v>135.32801326885499</c:v>
                </c:pt>
                <c:pt idx="106">
                  <c:v>0.40299216321933617</c:v>
                </c:pt>
                <c:pt idx="107">
                  <c:v>116.49441688090229</c:v>
                </c:pt>
                <c:pt idx="108">
                  <c:v>223.62830248901145</c:v>
                </c:pt>
                <c:pt idx="109">
                  <c:v>47.659638968410597</c:v>
                </c:pt>
                <c:pt idx="110">
                  <c:v>36.960683052905495</c:v>
                </c:pt>
                <c:pt idx="111">
                  <c:v>99.486199848169875</c:v>
                </c:pt>
                <c:pt idx="112">
                  <c:v>151.58660461484624</c:v>
                </c:pt>
                <c:pt idx="113">
                  <c:v>95.298835056898227</c:v>
                </c:pt>
                <c:pt idx="114">
                  <c:v>88.699269579669902</c:v>
                </c:pt>
                <c:pt idx="115">
                  <c:v>110.88928415307649</c:v>
                </c:pt>
                <c:pt idx="116">
                  <c:v>61.102996985525635</c:v>
                </c:pt>
                <c:pt idx="117">
                  <c:v>191.74086509465994</c:v>
                </c:pt>
                <c:pt idx="118">
                  <c:v>63.531334803634032</c:v>
                </c:pt>
                <c:pt idx="119">
                  <c:v>48.665110536073314</c:v>
                </c:pt>
                <c:pt idx="120">
                  <c:v>27.177092947961818</c:v>
                </c:pt>
                <c:pt idx="121">
                  <c:v>227.98601623579034</c:v>
                </c:pt>
                <c:pt idx="122">
                  <c:v>130.38407039928131</c:v>
                </c:pt>
                <c:pt idx="123">
                  <c:v>129.90645113719503</c:v>
                </c:pt>
                <c:pt idx="124">
                  <c:v>146.81418445312175</c:v>
                </c:pt>
                <c:pt idx="125">
                  <c:v>165.24227392907969</c:v>
                </c:pt>
                <c:pt idx="126">
                  <c:v>170.50028117402485</c:v>
                </c:pt>
                <c:pt idx="127">
                  <c:v>203.89196010207908</c:v>
                </c:pt>
                <c:pt idx="128">
                  <c:v>90.005597346968472</c:v>
                </c:pt>
                <c:pt idx="129">
                  <c:v>9.3747283652838753</c:v>
                </c:pt>
                <c:pt idx="130">
                  <c:v>129.86316693823645</c:v>
                </c:pt>
                <c:pt idx="131">
                  <c:v>8.4006669508105709</c:v>
                </c:pt>
                <c:pt idx="132">
                  <c:v>93.470009077123294</c:v>
                </c:pt>
                <c:pt idx="133">
                  <c:v>168.41156544502186</c:v>
                </c:pt>
                <c:pt idx="134">
                  <c:v>214.04837404744401</c:v>
                </c:pt>
                <c:pt idx="135">
                  <c:v>140.97866989157504</c:v>
                </c:pt>
                <c:pt idx="136">
                  <c:v>171.93992326437328</c:v>
                </c:pt>
                <c:pt idx="137">
                  <c:v>241.3670835335347</c:v>
                </c:pt>
                <c:pt idx="138">
                  <c:v>217.38003756314916</c:v>
                </c:pt>
                <c:pt idx="139">
                  <c:v>226.38383783815806</c:v>
                </c:pt>
                <c:pt idx="140">
                  <c:v>11.055707912386092</c:v>
                </c:pt>
                <c:pt idx="141">
                  <c:v>11.058434778447307</c:v>
                </c:pt>
                <c:pt idx="142">
                  <c:v>140.73837832703484</c:v>
                </c:pt>
                <c:pt idx="143">
                  <c:v>247.26551109722695</c:v>
                </c:pt>
                <c:pt idx="144">
                  <c:v>3.3038961788985315</c:v>
                </c:pt>
                <c:pt idx="145">
                  <c:v>72.525945949471605</c:v>
                </c:pt>
                <c:pt idx="146">
                  <c:v>75.184385883833755</c:v>
                </c:pt>
                <c:pt idx="147">
                  <c:v>185.16151307512195</c:v>
                </c:pt>
                <c:pt idx="148">
                  <c:v>99.61646714317709</c:v>
                </c:pt>
                <c:pt idx="149">
                  <c:v>73.058514706391819</c:v>
                </c:pt>
                <c:pt idx="150">
                  <c:v>93.844023590184889</c:v>
                </c:pt>
                <c:pt idx="151">
                  <c:v>5.1088726260974484</c:v>
                </c:pt>
                <c:pt idx="152">
                  <c:v>198.02833818436574</c:v>
                </c:pt>
                <c:pt idx="153">
                  <c:v>92.787419901397968</c:v>
                </c:pt>
                <c:pt idx="154">
                  <c:v>32.752487263206234</c:v>
                </c:pt>
                <c:pt idx="155">
                  <c:v>17.254282206247609</c:v>
                </c:pt>
                <c:pt idx="156">
                  <c:v>74.221186486606683</c:v>
                </c:pt>
                <c:pt idx="157">
                  <c:v>38.241158312229409</c:v>
                </c:pt>
                <c:pt idx="158">
                  <c:v>142.32240475951087</c:v>
                </c:pt>
                <c:pt idx="159">
                  <c:v>248.76404451872372</c:v>
                </c:pt>
                <c:pt idx="160">
                  <c:v>27.311519389735331</c:v>
                </c:pt>
                <c:pt idx="161">
                  <c:v>47.473563907520465</c:v>
                </c:pt>
                <c:pt idx="162">
                  <c:v>242.62091436562875</c:v>
                </c:pt>
                <c:pt idx="163">
                  <c:v>191.30041343088561</c:v>
                </c:pt>
                <c:pt idx="164">
                  <c:v>202.51107790889731</c:v>
                </c:pt>
                <c:pt idx="165">
                  <c:v>133.71778954480055</c:v>
                </c:pt>
                <c:pt idx="166">
                  <c:v>147.84585128298875</c:v>
                </c:pt>
                <c:pt idx="167">
                  <c:v>220.95995080160134</c:v>
                </c:pt>
                <c:pt idx="168">
                  <c:v>228.27194781920946</c:v>
                </c:pt>
                <c:pt idx="169">
                  <c:v>228.80556127056045</c:v>
                </c:pt>
                <c:pt idx="170">
                  <c:v>188.37546817239007</c:v>
                </c:pt>
                <c:pt idx="171">
                  <c:v>155.80171143997327</c:v>
                </c:pt>
                <c:pt idx="172">
                  <c:v>13.753232574825292</c:v>
                </c:pt>
                <c:pt idx="173">
                  <c:v>139.08588702783894</c:v>
                </c:pt>
                <c:pt idx="174">
                  <c:v>55.488507883824568</c:v>
                </c:pt>
                <c:pt idx="175">
                  <c:v>167.61020492394533</c:v>
                </c:pt>
                <c:pt idx="176">
                  <c:v>75.398018549695493</c:v>
                </c:pt>
                <c:pt idx="177">
                  <c:v>219.14612127834104</c:v>
                </c:pt>
                <c:pt idx="178">
                  <c:v>211.79607065290622</c:v>
                </c:pt>
                <c:pt idx="179">
                  <c:v>252.36382683155654</c:v>
                </c:pt>
                <c:pt idx="180">
                  <c:v>108.06510826260198</c:v>
                </c:pt>
                <c:pt idx="181">
                  <c:v>23.937157504654628</c:v>
                </c:pt>
                <c:pt idx="182">
                  <c:v>16.657731089457222</c:v>
                </c:pt>
                <c:pt idx="183">
                  <c:v>193.28565735350327</c:v>
                </c:pt>
                <c:pt idx="184">
                  <c:v>139.76582116366666</c:v>
                </c:pt>
                <c:pt idx="185">
                  <c:v>33.936425663350761</c:v>
                </c:pt>
                <c:pt idx="186">
                  <c:v>233.20887072249582</c:v>
                </c:pt>
                <c:pt idx="187">
                  <c:v>0.21145252258721881</c:v>
                </c:pt>
                <c:pt idx="188">
                  <c:v>140.58000861071602</c:v>
                </c:pt>
                <c:pt idx="189">
                  <c:v>69.616941722231076</c:v>
                </c:pt>
                <c:pt idx="190">
                  <c:v>149.86637888800252</c:v>
                </c:pt>
                <c:pt idx="191">
                  <c:v>129.17797766269666</c:v>
                </c:pt>
                <c:pt idx="192">
                  <c:v>11.403371808972281</c:v>
                </c:pt>
                <c:pt idx="193">
                  <c:v>110.27278097472131</c:v>
                </c:pt>
                <c:pt idx="194">
                  <c:v>233.15455248402642</c:v>
                </c:pt>
                <c:pt idx="195">
                  <c:v>200.19320603176939</c:v>
                </c:pt>
                <c:pt idx="196">
                  <c:v>156.02313511117677</c:v>
                </c:pt>
                <c:pt idx="197">
                  <c:v>78.845738504031303</c:v>
                </c:pt>
                <c:pt idx="198">
                  <c:v>56.765790526465914</c:v>
                </c:pt>
                <c:pt idx="199">
                  <c:v>102.72211616386375</c:v>
                </c:pt>
                <c:pt idx="200">
                  <c:v>35.86507818611183</c:v>
                </c:pt>
                <c:pt idx="201">
                  <c:v>41.78918297391381</c:v>
                </c:pt>
                <c:pt idx="202">
                  <c:v>14.65222154914737</c:v>
                </c:pt>
                <c:pt idx="203">
                  <c:v>3.0109854405183603</c:v>
                </c:pt>
                <c:pt idx="204">
                  <c:v>42.595520417772022</c:v>
                </c:pt>
                <c:pt idx="205">
                  <c:v>24.311031023859698</c:v>
                </c:pt>
                <c:pt idx="206">
                  <c:v>46.984680802965109</c:v>
                </c:pt>
                <c:pt idx="207">
                  <c:v>25.445072414332699</c:v>
                </c:pt>
                <c:pt idx="208">
                  <c:v>34.8622966550003</c:v>
                </c:pt>
                <c:pt idx="209">
                  <c:v>17.923436608546222</c:v>
                </c:pt>
                <c:pt idx="210">
                  <c:v>21.117245796647872</c:v>
                </c:pt>
                <c:pt idx="211">
                  <c:v>45.314544499655888</c:v>
                </c:pt>
                <c:pt idx="212">
                  <c:v>48.721375270260481</c:v>
                </c:pt>
                <c:pt idx="213">
                  <c:v>36.349530497094435</c:v>
                </c:pt>
                <c:pt idx="214">
                  <c:v>45.435462181815538</c:v>
                </c:pt>
                <c:pt idx="215">
                  <c:v>39.967509553708737</c:v>
                </c:pt>
                <c:pt idx="216">
                  <c:v>30.777467363033118</c:v>
                </c:pt>
                <c:pt idx="217">
                  <c:v>25.86028609052347</c:v>
                </c:pt>
                <c:pt idx="218">
                  <c:v>1.4624827748980107</c:v>
                </c:pt>
                <c:pt idx="219">
                  <c:v>14.005650658029856</c:v>
                </c:pt>
                <c:pt idx="220">
                  <c:v>22.313767226860698</c:v>
                </c:pt>
                <c:pt idx="221">
                  <c:v>31.738377960164176</c:v>
                </c:pt>
                <c:pt idx="222">
                  <c:v>32.345329623985009</c:v>
                </c:pt>
                <c:pt idx="223">
                  <c:v>30.210241877366268</c:v>
                </c:pt>
                <c:pt idx="224">
                  <c:v>7.4733505588524709</c:v>
                </c:pt>
                <c:pt idx="225">
                  <c:v>13.863447958852243</c:v>
                </c:pt>
                <c:pt idx="226">
                  <c:v>24.591632329649325</c:v>
                </c:pt>
                <c:pt idx="227">
                  <c:v>27.548495481825885</c:v>
                </c:pt>
                <c:pt idx="228">
                  <c:v>8.8948012236571401</c:v>
                </c:pt>
                <c:pt idx="229">
                  <c:v>8.8174731293786941</c:v>
                </c:pt>
                <c:pt idx="230">
                  <c:v>23.600951654054647</c:v>
                </c:pt>
                <c:pt idx="231">
                  <c:v>19.62420757897786</c:v>
                </c:pt>
                <c:pt idx="232">
                  <c:v>7.6279539860760357</c:v>
                </c:pt>
                <c:pt idx="233">
                  <c:v>42.45023361270264</c:v>
                </c:pt>
                <c:pt idx="234">
                  <c:v>21.034710292696641</c:v>
                </c:pt>
                <c:pt idx="235">
                  <c:v>10.560223797166874</c:v>
                </c:pt>
                <c:pt idx="236">
                  <c:v>1.0923288801470921</c:v>
                </c:pt>
                <c:pt idx="237">
                  <c:v>33.910278009558056</c:v>
                </c:pt>
                <c:pt idx="238">
                  <c:v>14.214047531952273</c:v>
                </c:pt>
                <c:pt idx="239">
                  <c:v>46.241753060164505</c:v>
                </c:pt>
                <c:pt idx="240">
                  <c:v>34.539825621442546</c:v>
                </c:pt>
                <c:pt idx="241">
                  <c:v>23.961704942560541</c:v>
                </c:pt>
                <c:pt idx="242">
                  <c:v>3.2831002627854211</c:v>
                </c:pt>
                <c:pt idx="243">
                  <c:v>26.652761865139347</c:v>
                </c:pt>
                <c:pt idx="244">
                  <c:v>36.60491343384539</c:v>
                </c:pt>
                <c:pt idx="245">
                  <c:v>33.350338400765033</c:v>
                </c:pt>
                <c:pt idx="246">
                  <c:v>29.840563495112981</c:v>
                </c:pt>
                <c:pt idx="247">
                  <c:v>38.373224755605214</c:v>
                </c:pt>
                <c:pt idx="248">
                  <c:v>24.026655474525953</c:v>
                </c:pt>
                <c:pt idx="249">
                  <c:v>38.353691922495273</c:v>
                </c:pt>
                <c:pt idx="250">
                  <c:v>26.798183040051253</c:v>
                </c:pt>
                <c:pt idx="251">
                  <c:v>27.605603030081411</c:v>
                </c:pt>
                <c:pt idx="252">
                  <c:v>11.638701390886308</c:v>
                </c:pt>
                <c:pt idx="253">
                  <c:v>7.5064655631737756</c:v>
                </c:pt>
                <c:pt idx="254">
                  <c:v>0.15097071224263736</c:v>
                </c:pt>
                <c:pt idx="255">
                  <c:v>24.66439556691693</c:v>
                </c:pt>
                <c:pt idx="256">
                  <c:v>49.323395045501734</c:v>
                </c:pt>
                <c:pt idx="257">
                  <c:v>13.621530862474962</c:v>
                </c:pt>
                <c:pt idx="258">
                  <c:v>37.65700490783356</c:v>
                </c:pt>
                <c:pt idx="259">
                  <c:v>42.796760597541351</c:v>
                </c:pt>
                <c:pt idx="260">
                  <c:v>36.139399701608824</c:v>
                </c:pt>
                <c:pt idx="261">
                  <c:v>35.142673255432356</c:v>
                </c:pt>
                <c:pt idx="262">
                  <c:v>26.775921335862719</c:v>
                </c:pt>
                <c:pt idx="263">
                  <c:v>24.144559397568184</c:v>
                </c:pt>
                <c:pt idx="264">
                  <c:v>31.438817044049465</c:v>
                </c:pt>
                <c:pt idx="265">
                  <c:v>18.954158387884689</c:v>
                </c:pt>
                <c:pt idx="266">
                  <c:v>46.86647890603269</c:v>
                </c:pt>
                <c:pt idx="267">
                  <c:v>20.300740494047332</c:v>
                </c:pt>
                <c:pt idx="268">
                  <c:v>42.334948739199028</c:v>
                </c:pt>
                <c:pt idx="269">
                  <c:v>19.059640700502591</c:v>
                </c:pt>
                <c:pt idx="270">
                  <c:v>26.460288378118296</c:v>
                </c:pt>
                <c:pt idx="271">
                  <c:v>14.276955832020748</c:v>
                </c:pt>
                <c:pt idx="272">
                  <c:v>2.1992646919555101</c:v>
                </c:pt>
                <c:pt idx="273">
                  <c:v>27.138460097775489</c:v>
                </c:pt>
                <c:pt idx="274">
                  <c:v>26.892336123371273</c:v>
                </c:pt>
                <c:pt idx="275">
                  <c:v>37.906568501073501</c:v>
                </c:pt>
                <c:pt idx="276">
                  <c:v>29.861835707185204</c:v>
                </c:pt>
                <c:pt idx="277">
                  <c:v>37.719009112723114</c:v>
                </c:pt>
                <c:pt idx="278">
                  <c:v>34.539423054866205</c:v>
                </c:pt>
                <c:pt idx="279">
                  <c:v>37.455312405051615</c:v>
                </c:pt>
                <c:pt idx="280">
                  <c:v>45.553700417042357</c:v>
                </c:pt>
                <c:pt idx="281">
                  <c:v>17.611454158514704</c:v>
                </c:pt>
                <c:pt idx="282">
                  <c:v>19.579275085959285</c:v>
                </c:pt>
                <c:pt idx="283">
                  <c:v>25.453364234181137</c:v>
                </c:pt>
                <c:pt idx="284">
                  <c:v>7.263421706531398</c:v>
                </c:pt>
                <c:pt idx="285">
                  <c:v>47.480024020963761</c:v>
                </c:pt>
                <c:pt idx="286">
                  <c:v>39.559636138460441</c:v>
                </c:pt>
                <c:pt idx="287">
                  <c:v>40.530507189263261</c:v>
                </c:pt>
                <c:pt idx="288">
                  <c:v>27.795965073792413</c:v>
                </c:pt>
                <c:pt idx="289">
                  <c:v>21.526396082435628</c:v>
                </c:pt>
                <c:pt idx="290">
                  <c:v>31.398811075045863</c:v>
                </c:pt>
                <c:pt idx="291">
                  <c:v>6.6063853635723309</c:v>
                </c:pt>
                <c:pt idx="292">
                  <c:v>28.725224374847059</c:v>
                </c:pt>
                <c:pt idx="293">
                  <c:v>38.403648502713807</c:v>
                </c:pt>
                <c:pt idx="294">
                  <c:v>34.00068356955984</c:v>
                </c:pt>
                <c:pt idx="295">
                  <c:v>45.685604605873976</c:v>
                </c:pt>
                <c:pt idx="296">
                  <c:v>16.272585787327397</c:v>
                </c:pt>
                <c:pt idx="297">
                  <c:v>36.999539661442029</c:v>
                </c:pt>
                <c:pt idx="298">
                  <c:v>10.820606096181201</c:v>
                </c:pt>
                <c:pt idx="299">
                  <c:v>40.935850272372079</c:v>
                </c:pt>
              </c:numCache>
            </c:numRef>
          </c:xVal>
          <c:yVal>
            <c:numRef>
              <c:f>Sheet1!$B$2:$B$301</c:f>
              <c:numCache>
                <c:formatCode>General</c:formatCode>
                <c:ptCount val="300"/>
                <c:pt idx="0">
                  <c:v>8.1131273103983261</c:v>
                </c:pt>
                <c:pt idx="1">
                  <c:v>49.718677502707131</c:v>
                </c:pt>
                <c:pt idx="2">
                  <c:v>37.917934684981176</c:v>
                </c:pt>
                <c:pt idx="3">
                  <c:v>13.565326586966952</c:v>
                </c:pt>
                <c:pt idx="4">
                  <c:v>13.045690660758375</c:v>
                </c:pt>
                <c:pt idx="5">
                  <c:v>29.875582478632356</c:v>
                </c:pt>
                <c:pt idx="6">
                  <c:v>47.612275688429555</c:v>
                </c:pt>
                <c:pt idx="7">
                  <c:v>43.747854586652416</c:v>
                </c:pt>
                <c:pt idx="8">
                  <c:v>32.497651556295018</c:v>
                </c:pt>
                <c:pt idx="9">
                  <c:v>19.028980390114729</c:v>
                </c:pt>
                <c:pt idx="10">
                  <c:v>11.473696511720277</c:v>
                </c:pt>
                <c:pt idx="11">
                  <c:v>8.6552167562616855</c:v>
                </c:pt>
                <c:pt idx="12">
                  <c:v>47.179994700204567</c:v>
                </c:pt>
                <c:pt idx="13">
                  <c:v>46.216960449602595</c:v>
                </c:pt>
                <c:pt idx="14">
                  <c:v>20.563954909281705</c:v>
                </c:pt>
                <c:pt idx="15">
                  <c:v>25.310887530960898</c:v>
                </c:pt>
                <c:pt idx="16">
                  <c:v>48.987605016725389</c:v>
                </c:pt>
                <c:pt idx="17">
                  <c:v>2.5170092934545529E-2</c:v>
                </c:pt>
                <c:pt idx="18">
                  <c:v>26.843464776725224</c:v>
                </c:pt>
                <c:pt idx="19">
                  <c:v>46.046560710615125</c:v>
                </c:pt>
                <c:pt idx="20">
                  <c:v>24.046265708623899</c:v>
                </c:pt>
                <c:pt idx="21">
                  <c:v>32.762053324728221</c:v>
                </c:pt>
                <c:pt idx="22">
                  <c:v>4.2767014678784516</c:v>
                </c:pt>
                <c:pt idx="23">
                  <c:v>1.8184095100448605</c:v>
                </c:pt>
                <c:pt idx="24">
                  <c:v>44.240255978187719</c:v>
                </c:pt>
                <c:pt idx="25">
                  <c:v>1.0068234463235681</c:v>
                </c:pt>
                <c:pt idx="26">
                  <c:v>37.450306393767725</c:v>
                </c:pt>
                <c:pt idx="27">
                  <c:v>32.766603749736262</c:v>
                </c:pt>
                <c:pt idx="28">
                  <c:v>22.255577411811441</c:v>
                </c:pt>
                <c:pt idx="29">
                  <c:v>5.8419977784314128</c:v>
                </c:pt>
                <c:pt idx="30">
                  <c:v>47.702201789404647</c:v>
                </c:pt>
                <c:pt idx="31">
                  <c:v>32.254064994378091</c:v>
                </c:pt>
                <c:pt idx="32">
                  <c:v>47.938437321401153</c:v>
                </c:pt>
                <c:pt idx="33">
                  <c:v>37.040758887774679</c:v>
                </c:pt>
                <c:pt idx="34">
                  <c:v>10.793846181921923</c:v>
                </c:pt>
                <c:pt idx="35">
                  <c:v>23.014718872399232</c:v>
                </c:pt>
                <c:pt idx="36">
                  <c:v>27.888182615466523</c:v>
                </c:pt>
                <c:pt idx="37">
                  <c:v>35.367423101556021</c:v>
                </c:pt>
                <c:pt idx="38">
                  <c:v>4.412135127610922</c:v>
                </c:pt>
                <c:pt idx="39">
                  <c:v>37.365651341754749</c:v>
                </c:pt>
                <c:pt idx="40">
                  <c:v>27.271568749050111</c:v>
                </c:pt>
                <c:pt idx="41">
                  <c:v>5.0637498714005638</c:v>
                </c:pt>
                <c:pt idx="42">
                  <c:v>42.365253386607755</c:v>
                </c:pt>
                <c:pt idx="43">
                  <c:v>14.775834253658115</c:v>
                </c:pt>
                <c:pt idx="44">
                  <c:v>20.812404650251121</c:v>
                </c:pt>
                <c:pt idx="45">
                  <c:v>45.442624020481752</c:v>
                </c:pt>
                <c:pt idx="46">
                  <c:v>12.958982267678115</c:v>
                </c:pt>
                <c:pt idx="47">
                  <c:v>43.944013043433991</c:v>
                </c:pt>
                <c:pt idx="48">
                  <c:v>28.111186729334225</c:v>
                </c:pt>
                <c:pt idx="49">
                  <c:v>7.5897844360054254</c:v>
                </c:pt>
                <c:pt idx="50">
                  <c:v>41.811408244768629</c:v>
                </c:pt>
                <c:pt idx="51">
                  <c:v>26.031665781536173</c:v>
                </c:pt>
                <c:pt idx="52">
                  <c:v>13.17702280182813</c:v>
                </c:pt>
                <c:pt idx="53">
                  <c:v>44.617870226911158</c:v>
                </c:pt>
                <c:pt idx="54">
                  <c:v>0.91485867099809215</c:v>
                </c:pt>
                <c:pt idx="55">
                  <c:v>13.085497321188278</c:v>
                </c:pt>
                <c:pt idx="56">
                  <c:v>1.6407495788789972</c:v>
                </c:pt>
                <c:pt idx="57">
                  <c:v>39.814065422863003</c:v>
                </c:pt>
                <c:pt idx="58">
                  <c:v>13.774467661719386</c:v>
                </c:pt>
                <c:pt idx="59">
                  <c:v>35.881889931547285</c:v>
                </c:pt>
                <c:pt idx="60">
                  <c:v>48.074180683282776</c:v>
                </c:pt>
                <c:pt idx="61">
                  <c:v>16.90664570450814</c:v>
                </c:pt>
                <c:pt idx="62">
                  <c:v>12.478974515272478</c:v>
                </c:pt>
                <c:pt idx="63">
                  <c:v>26.172681566452443</c:v>
                </c:pt>
                <c:pt idx="64">
                  <c:v>47.35639514876793</c:v>
                </c:pt>
                <c:pt idx="65">
                  <c:v>4.0733335235645374</c:v>
                </c:pt>
                <c:pt idx="66">
                  <c:v>11.185407989470425</c:v>
                </c:pt>
                <c:pt idx="67">
                  <c:v>41.422566029285086</c:v>
                </c:pt>
                <c:pt idx="68">
                  <c:v>46.548599273245408</c:v>
                </c:pt>
                <c:pt idx="69">
                  <c:v>49.263577097604269</c:v>
                </c:pt>
                <c:pt idx="70">
                  <c:v>13.151314696622162</c:v>
                </c:pt>
                <c:pt idx="71">
                  <c:v>39.642382224678776</c:v>
                </c:pt>
                <c:pt idx="72">
                  <c:v>39.135221103879054</c:v>
                </c:pt>
                <c:pt idx="73">
                  <c:v>24.252375684063932</c:v>
                </c:pt>
                <c:pt idx="74">
                  <c:v>1.2029894970986166</c:v>
                </c:pt>
                <c:pt idx="75">
                  <c:v>22.78625869791011</c:v>
                </c:pt>
                <c:pt idx="76">
                  <c:v>22.783800170808338</c:v>
                </c:pt>
                <c:pt idx="77">
                  <c:v>4.1569770555640426</c:v>
                </c:pt>
                <c:pt idx="78">
                  <c:v>28.029080928956379</c:v>
                </c:pt>
                <c:pt idx="79">
                  <c:v>4.7089891010018761</c:v>
                </c:pt>
                <c:pt idx="80">
                  <c:v>19.555799990862027</c:v>
                </c:pt>
                <c:pt idx="81">
                  <c:v>42.496527408625205</c:v>
                </c:pt>
                <c:pt idx="82">
                  <c:v>41.604633160842994</c:v>
                </c:pt>
                <c:pt idx="83">
                  <c:v>3.9334031624485508</c:v>
                </c:pt>
                <c:pt idx="84">
                  <c:v>8.703993771285889</c:v>
                </c:pt>
                <c:pt idx="85">
                  <c:v>5.5749254453716315</c:v>
                </c:pt>
                <c:pt idx="86">
                  <c:v>14.887728216973745</c:v>
                </c:pt>
                <c:pt idx="87">
                  <c:v>21.276802059206183</c:v>
                </c:pt>
                <c:pt idx="88">
                  <c:v>10.867251519282927</c:v>
                </c:pt>
                <c:pt idx="89">
                  <c:v>19.202362565300845</c:v>
                </c:pt>
                <c:pt idx="90">
                  <c:v>31.636027400532669</c:v>
                </c:pt>
                <c:pt idx="91">
                  <c:v>14.550940701761922</c:v>
                </c:pt>
                <c:pt idx="92">
                  <c:v>23.652414796332362</c:v>
                </c:pt>
                <c:pt idx="93">
                  <c:v>24.647953394176092</c:v>
                </c:pt>
                <c:pt idx="94">
                  <c:v>23.442093933909451</c:v>
                </c:pt>
                <c:pt idx="95">
                  <c:v>8.8267832916138982</c:v>
                </c:pt>
                <c:pt idx="96">
                  <c:v>44.640307588737812</c:v>
                </c:pt>
                <c:pt idx="97">
                  <c:v>35.806446384699164</c:v>
                </c:pt>
                <c:pt idx="98">
                  <c:v>37.180678015832854</c:v>
                </c:pt>
                <c:pt idx="99">
                  <c:v>1.4302580821399402</c:v>
                </c:pt>
                <c:pt idx="100">
                  <c:v>36.980875282126938</c:v>
                </c:pt>
                <c:pt idx="101">
                  <c:v>68.84108378536294</c:v>
                </c:pt>
                <c:pt idx="102">
                  <c:v>103.94289278792814</c:v>
                </c:pt>
                <c:pt idx="103">
                  <c:v>187.56055292617069</c:v>
                </c:pt>
                <c:pt idx="104">
                  <c:v>248.42021200660923</c:v>
                </c:pt>
                <c:pt idx="105">
                  <c:v>130.32801326885499</c:v>
                </c:pt>
                <c:pt idx="106">
                  <c:v>0.40299216321933617</c:v>
                </c:pt>
                <c:pt idx="107">
                  <c:v>130.49441688090229</c:v>
                </c:pt>
                <c:pt idx="108">
                  <c:v>212.62830248901145</c:v>
                </c:pt>
                <c:pt idx="109">
                  <c:v>37.659638968410597</c:v>
                </c:pt>
                <c:pt idx="110">
                  <c:v>52.960683052905495</c:v>
                </c:pt>
                <c:pt idx="111">
                  <c:v>113.48619984816987</c:v>
                </c:pt>
                <c:pt idx="112">
                  <c:v>153.58660461484624</c:v>
                </c:pt>
                <c:pt idx="113">
                  <c:v>104.29883505689823</c:v>
                </c:pt>
                <c:pt idx="114">
                  <c:v>71.699269579669902</c:v>
                </c:pt>
                <c:pt idx="115">
                  <c:v>124.88928415307649</c:v>
                </c:pt>
                <c:pt idx="116">
                  <c:v>53.102996985525635</c:v>
                </c:pt>
                <c:pt idx="117">
                  <c:v>196.74086509465994</c:v>
                </c:pt>
                <c:pt idx="118">
                  <c:v>78.531334803634024</c:v>
                </c:pt>
                <c:pt idx="119">
                  <c:v>61.665110536073314</c:v>
                </c:pt>
                <c:pt idx="120">
                  <c:v>26.177092947961818</c:v>
                </c:pt>
                <c:pt idx="121">
                  <c:v>243.98601623579034</c:v>
                </c:pt>
                <c:pt idx="122">
                  <c:v>133.38407039928131</c:v>
                </c:pt>
                <c:pt idx="123">
                  <c:v>122.90645113719503</c:v>
                </c:pt>
                <c:pt idx="124">
                  <c:v>133.81418445312175</c:v>
                </c:pt>
                <c:pt idx="125">
                  <c:v>175.24227392907969</c:v>
                </c:pt>
                <c:pt idx="126">
                  <c:v>174.50028117402485</c:v>
                </c:pt>
                <c:pt idx="127">
                  <c:v>216.89196010207908</c:v>
                </c:pt>
                <c:pt idx="128">
                  <c:v>75.005597346968472</c:v>
                </c:pt>
                <c:pt idx="129">
                  <c:v>14.374728365283875</c:v>
                </c:pt>
                <c:pt idx="130">
                  <c:v>149.86316693823645</c:v>
                </c:pt>
                <c:pt idx="131">
                  <c:v>1.4006669508105709</c:v>
                </c:pt>
                <c:pt idx="132">
                  <c:v>103.47000907712329</c:v>
                </c:pt>
                <c:pt idx="133">
                  <c:v>149.41156544502186</c:v>
                </c:pt>
                <c:pt idx="134">
                  <c:v>227.04837404744401</c:v>
                </c:pt>
                <c:pt idx="135">
                  <c:v>126.97866989157504</c:v>
                </c:pt>
                <c:pt idx="136">
                  <c:v>182.93992326437328</c:v>
                </c:pt>
                <c:pt idx="137">
                  <c:v>236.3670835335347</c:v>
                </c:pt>
                <c:pt idx="138">
                  <c:v>222.38003756314916</c:v>
                </c:pt>
                <c:pt idx="139">
                  <c:v>228.38383783815806</c:v>
                </c:pt>
                <c:pt idx="140">
                  <c:v>-2.944292087613908</c:v>
                </c:pt>
                <c:pt idx="141">
                  <c:v>3.0584347784473067</c:v>
                </c:pt>
                <c:pt idx="142">
                  <c:v>125.73837832703484</c:v>
                </c:pt>
                <c:pt idx="143">
                  <c:v>237.26551109722695</c:v>
                </c:pt>
                <c:pt idx="144">
                  <c:v>10.303896178898531</c:v>
                </c:pt>
                <c:pt idx="145">
                  <c:v>76.525945949471605</c:v>
                </c:pt>
                <c:pt idx="146">
                  <c:v>90.184385883833755</c:v>
                </c:pt>
                <c:pt idx="147">
                  <c:v>166.16151307512195</c:v>
                </c:pt>
                <c:pt idx="148">
                  <c:v>98.61646714317709</c:v>
                </c:pt>
                <c:pt idx="149">
                  <c:v>86.058514706391819</c:v>
                </c:pt>
                <c:pt idx="150">
                  <c:v>98.844023590184889</c:v>
                </c:pt>
                <c:pt idx="151">
                  <c:v>8.1088726260974475</c:v>
                </c:pt>
                <c:pt idx="152">
                  <c:v>210.02833818436574</c:v>
                </c:pt>
                <c:pt idx="153">
                  <c:v>84.787419901397968</c:v>
                </c:pt>
                <c:pt idx="154">
                  <c:v>14.752487263206234</c:v>
                </c:pt>
                <c:pt idx="155">
                  <c:v>34.254282206247609</c:v>
                </c:pt>
                <c:pt idx="156">
                  <c:v>64.221186486606683</c:v>
                </c:pt>
                <c:pt idx="157">
                  <c:v>42.241158312229409</c:v>
                </c:pt>
                <c:pt idx="158">
                  <c:v>128.32240475951087</c:v>
                </c:pt>
                <c:pt idx="159">
                  <c:v>262.76404451872372</c:v>
                </c:pt>
                <c:pt idx="160">
                  <c:v>24.311519389735331</c:v>
                </c:pt>
                <c:pt idx="161">
                  <c:v>66.473563907520457</c:v>
                </c:pt>
                <c:pt idx="162">
                  <c:v>227.62091436562875</c:v>
                </c:pt>
                <c:pt idx="163">
                  <c:v>178.30041343088561</c:v>
                </c:pt>
                <c:pt idx="164">
                  <c:v>185.51107790889731</c:v>
                </c:pt>
                <c:pt idx="165">
                  <c:v>137.71778954480055</c:v>
                </c:pt>
                <c:pt idx="166">
                  <c:v>146.84585128298875</c:v>
                </c:pt>
                <c:pt idx="167">
                  <c:v>209.95995080160134</c:v>
                </c:pt>
                <c:pt idx="168">
                  <c:v>241.27194781920946</c:v>
                </c:pt>
                <c:pt idx="169">
                  <c:v>217.80556127056045</c:v>
                </c:pt>
                <c:pt idx="170">
                  <c:v>176.37546817239007</c:v>
                </c:pt>
                <c:pt idx="171">
                  <c:v>165.80171143997327</c:v>
                </c:pt>
                <c:pt idx="172">
                  <c:v>4.7532325748252919</c:v>
                </c:pt>
                <c:pt idx="173">
                  <c:v>125.08588702783894</c:v>
                </c:pt>
                <c:pt idx="174">
                  <c:v>53.488507883824568</c:v>
                </c:pt>
                <c:pt idx="175">
                  <c:v>186.61020492394533</c:v>
                </c:pt>
                <c:pt idx="176">
                  <c:v>74.398018549695493</c:v>
                </c:pt>
                <c:pt idx="177">
                  <c:v>203.14612127834104</c:v>
                </c:pt>
                <c:pt idx="178">
                  <c:v>219.79607065290622</c:v>
                </c:pt>
                <c:pt idx="179">
                  <c:v>247.36382683155654</c:v>
                </c:pt>
                <c:pt idx="180">
                  <c:v>109.06510826260198</c:v>
                </c:pt>
                <c:pt idx="181">
                  <c:v>38.937157504654628</c:v>
                </c:pt>
                <c:pt idx="182">
                  <c:v>26.657731089457222</c:v>
                </c:pt>
                <c:pt idx="183">
                  <c:v>179.28565735350327</c:v>
                </c:pt>
                <c:pt idx="184">
                  <c:v>149.76582116366666</c:v>
                </c:pt>
                <c:pt idx="185">
                  <c:v>51.936425663350761</c:v>
                </c:pt>
                <c:pt idx="186">
                  <c:v>226.20887072249582</c:v>
                </c:pt>
                <c:pt idx="187">
                  <c:v>-16.788547477412781</c:v>
                </c:pt>
                <c:pt idx="188">
                  <c:v>145.58000861071602</c:v>
                </c:pt>
                <c:pt idx="189">
                  <c:v>57.616941722231076</c:v>
                </c:pt>
                <c:pt idx="190">
                  <c:v>164.86637888800252</c:v>
                </c:pt>
                <c:pt idx="191">
                  <c:v>116.17797766269666</c:v>
                </c:pt>
                <c:pt idx="192">
                  <c:v>29.403371808972281</c:v>
                </c:pt>
                <c:pt idx="193">
                  <c:v>95.272780974721314</c:v>
                </c:pt>
                <c:pt idx="194">
                  <c:v>236.15455248402642</c:v>
                </c:pt>
                <c:pt idx="195">
                  <c:v>203.19320603176939</c:v>
                </c:pt>
                <c:pt idx="196">
                  <c:v>139.02313511117677</c:v>
                </c:pt>
                <c:pt idx="197">
                  <c:v>81.845738504031303</c:v>
                </c:pt>
                <c:pt idx="198">
                  <c:v>67.765790526465906</c:v>
                </c:pt>
                <c:pt idx="199">
                  <c:v>95.722116163863745</c:v>
                </c:pt>
                <c:pt idx="200">
                  <c:v>95.230671181640446</c:v>
                </c:pt>
                <c:pt idx="201">
                  <c:v>4.3638556877167751</c:v>
                </c:pt>
                <c:pt idx="202">
                  <c:v>62.049795610962619</c:v>
                </c:pt>
                <c:pt idx="203">
                  <c:v>4.9480326381199884</c:v>
                </c:pt>
                <c:pt idx="204">
                  <c:v>103.39509018266853</c:v>
                </c:pt>
                <c:pt idx="205">
                  <c:v>177.85920656672056</c:v>
                </c:pt>
                <c:pt idx="206">
                  <c:v>162.42328649400116</c:v>
                </c:pt>
                <c:pt idx="207">
                  <c:v>133.769333438811</c:v>
                </c:pt>
                <c:pt idx="208">
                  <c:v>52.031766019967584</c:v>
                </c:pt>
                <c:pt idx="209">
                  <c:v>32.260542739096778</c:v>
                </c:pt>
                <c:pt idx="210">
                  <c:v>116.26983221305549</c:v>
                </c:pt>
                <c:pt idx="211">
                  <c:v>124.28331207958061</c:v>
                </c:pt>
                <c:pt idx="212">
                  <c:v>81.683791579422362</c:v>
                </c:pt>
                <c:pt idx="213">
                  <c:v>177.92779600117592</c:v>
                </c:pt>
                <c:pt idx="214">
                  <c:v>61.489503902843708</c:v>
                </c:pt>
                <c:pt idx="215">
                  <c:v>120.66831838094596</c:v>
                </c:pt>
                <c:pt idx="216">
                  <c:v>237.33048777431225</c:v>
                </c:pt>
                <c:pt idx="217">
                  <c:v>188.48809558625237</c:v>
                </c:pt>
                <c:pt idx="218">
                  <c:v>43.480597531857597</c:v>
                </c:pt>
                <c:pt idx="219">
                  <c:v>47.015895009256731</c:v>
                </c:pt>
                <c:pt idx="220">
                  <c:v>127.38339506454157</c:v>
                </c:pt>
                <c:pt idx="221">
                  <c:v>249.50694354887048</c:v>
                </c:pt>
                <c:pt idx="222">
                  <c:v>166.91672803615455</c:v>
                </c:pt>
                <c:pt idx="223">
                  <c:v>211.01208424208087</c:v>
                </c:pt>
                <c:pt idx="224">
                  <c:v>179.52412436847516</c:v>
                </c:pt>
                <c:pt idx="225">
                  <c:v>23.587078273940016</c:v>
                </c:pt>
                <c:pt idx="226">
                  <c:v>180.97805680276119</c:v>
                </c:pt>
                <c:pt idx="227">
                  <c:v>182.5990435340895</c:v>
                </c:pt>
                <c:pt idx="228">
                  <c:v>5.9507914711256227</c:v>
                </c:pt>
                <c:pt idx="229">
                  <c:v>93.696917080749756</c:v>
                </c:pt>
                <c:pt idx="230">
                  <c:v>73.597733581932474</c:v>
                </c:pt>
                <c:pt idx="231">
                  <c:v>54.127852499701639</c:v>
                </c:pt>
                <c:pt idx="232">
                  <c:v>115.39498117711189</c:v>
                </c:pt>
                <c:pt idx="233">
                  <c:v>75.370917762344902</c:v>
                </c:pt>
                <c:pt idx="234">
                  <c:v>59.1211269306364</c:v>
                </c:pt>
                <c:pt idx="235">
                  <c:v>70.774161583154623</c:v>
                </c:pt>
                <c:pt idx="236">
                  <c:v>12.411246896534307</c:v>
                </c:pt>
                <c:pt idx="237">
                  <c:v>152.42375101856442</c:v>
                </c:pt>
                <c:pt idx="238">
                  <c:v>13.445055227890609</c:v>
                </c:pt>
                <c:pt idx="239">
                  <c:v>137.19222691798282</c:v>
                </c:pt>
                <c:pt idx="240">
                  <c:v>223.10217981484666</c:v>
                </c:pt>
                <c:pt idx="241">
                  <c:v>172.21801711208749</c:v>
                </c:pt>
                <c:pt idx="242">
                  <c:v>116.55997432585805</c:v>
                </c:pt>
                <c:pt idx="243">
                  <c:v>109.00690064046044</c:v>
                </c:pt>
                <c:pt idx="244">
                  <c:v>33.022839365639634</c:v>
                </c:pt>
                <c:pt idx="245">
                  <c:v>243.17790767579612</c:v>
                </c:pt>
                <c:pt idx="246">
                  <c:v>113.92435040190603</c:v>
                </c:pt>
                <c:pt idx="247">
                  <c:v>68.209680087322397</c:v>
                </c:pt>
                <c:pt idx="248">
                  <c:v>244.53381085013314</c:v>
                </c:pt>
                <c:pt idx="249">
                  <c:v>246.69686793167006</c:v>
                </c:pt>
                <c:pt idx="250">
                  <c:v>229.91200101772097</c:v>
                </c:pt>
                <c:pt idx="251">
                  <c:v>186.18620902460498</c:v>
                </c:pt>
                <c:pt idx="252">
                  <c:v>159.19981210632824</c:v>
                </c:pt>
                <c:pt idx="253">
                  <c:v>176.05578930806348</c:v>
                </c:pt>
                <c:pt idx="254">
                  <c:v>108.03007094627527</c:v>
                </c:pt>
                <c:pt idx="255">
                  <c:v>31.273708416462249</c:v>
                </c:pt>
                <c:pt idx="256">
                  <c:v>122.49501402131915</c:v>
                </c:pt>
                <c:pt idx="257">
                  <c:v>174.42220796083754</c:v>
                </c:pt>
                <c:pt idx="258">
                  <c:v>95.949856576642048</c:v>
                </c:pt>
                <c:pt idx="259">
                  <c:v>183.71563462882605</c:v>
                </c:pt>
                <c:pt idx="260">
                  <c:v>222.14859510430469</c:v>
                </c:pt>
                <c:pt idx="261">
                  <c:v>28.196529742916471</c:v>
                </c:pt>
                <c:pt idx="262">
                  <c:v>123.82677661089333</c:v>
                </c:pt>
                <c:pt idx="263">
                  <c:v>110.64213910950586</c:v>
                </c:pt>
                <c:pt idx="264">
                  <c:v>82.298566724269079</c:v>
                </c:pt>
                <c:pt idx="265">
                  <c:v>221.52522580916244</c:v>
                </c:pt>
                <c:pt idx="266">
                  <c:v>228.07932618712675</c:v>
                </c:pt>
                <c:pt idx="267">
                  <c:v>116.3981441866289</c:v>
                </c:pt>
                <c:pt idx="268">
                  <c:v>113.55131471515601</c:v>
                </c:pt>
                <c:pt idx="269">
                  <c:v>245.49928078051394</c:v>
                </c:pt>
                <c:pt idx="270">
                  <c:v>95.995636409163069</c:v>
                </c:pt>
                <c:pt idx="271">
                  <c:v>51.852603255064963</c:v>
                </c:pt>
                <c:pt idx="272">
                  <c:v>130.05316307163309</c:v>
                </c:pt>
                <c:pt idx="273">
                  <c:v>98.706820007381253</c:v>
                </c:pt>
                <c:pt idx="274">
                  <c:v>186.29756575631595</c:v>
                </c:pt>
                <c:pt idx="275">
                  <c:v>18.008212948880892</c:v>
                </c:pt>
                <c:pt idx="276">
                  <c:v>183.39491482981211</c:v>
                </c:pt>
                <c:pt idx="277">
                  <c:v>73.610207401471726</c:v>
                </c:pt>
                <c:pt idx="278">
                  <c:v>157.50788029713937</c:v>
                </c:pt>
                <c:pt idx="279">
                  <c:v>42.145373250546974</c:v>
                </c:pt>
                <c:pt idx="280">
                  <c:v>87.913833260605799</c:v>
                </c:pt>
                <c:pt idx="281">
                  <c:v>242.01873525291555</c:v>
                </c:pt>
                <c:pt idx="282">
                  <c:v>181.49451869967967</c:v>
                </c:pt>
                <c:pt idx="283">
                  <c:v>93.746147218006442</c:v>
                </c:pt>
                <c:pt idx="284">
                  <c:v>54.009522154674087</c:v>
                </c:pt>
                <c:pt idx="285">
                  <c:v>209.3144466367371</c:v>
                </c:pt>
                <c:pt idx="286">
                  <c:v>115.11991973322644</c:v>
                </c:pt>
                <c:pt idx="287">
                  <c:v>105.2070061154257</c:v>
                </c:pt>
                <c:pt idx="288">
                  <c:v>74.684551659929639</c:v>
                </c:pt>
                <c:pt idx="289">
                  <c:v>141.09717145571537</c:v>
                </c:pt>
                <c:pt idx="290">
                  <c:v>56.40416305839166</c:v>
                </c:pt>
                <c:pt idx="291">
                  <c:v>146.91186916512061</c:v>
                </c:pt>
                <c:pt idx="292">
                  <c:v>184.84520890612484</c:v>
                </c:pt>
                <c:pt idx="293">
                  <c:v>82.751200752687808</c:v>
                </c:pt>
                <c:pt idx="294">
                  <c:v>198.25409589550472</c:v>
                </c:pt>
                <c:pt idx="295">
                  <c:v>184.0557553419589</c:v>
                </c:pt>
                <c:pt idx="296">
                  <c:v>90.86734220764879</c:v>
                </c:pt>
                <c:pt idx="297">
                  <c:v>239.97453557628614</c:v>
                </c:pt>
                <c:pt idx="298">
                  <c:v>1.2504028994755827</c:v>
                </c:pt>
                <c:pt idx="299">
                  <c:v>74.875905984537042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9A-4173-B143-54D547C6EA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9666312"/>
        <c:axId val="499666640"/>
      </c:scatterChart>
      <c:valAx>
        <c:axId val="499666312"/>
        <c:scaling>
          <c:orientation val="minMax"/>
          <c:max val="256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Green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666640"/>
        <c:crosses val="autoZero"/>
        <c:crossBetween val="midCat"/>
        <c:majorUnit val="64"/>
      </c:valAx>
      <c:valAx>
        <c:axId val="499666640"/>
        <c:scaling>
          <c:orientation val="minMax"/>
          <c:max val="256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666312"/>
        <c:crosses val="autoZero"/>
        <c:crossBetween val="midCat"/>
        <c:majorUnit val="64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A87114C-3CFA-4777-A149-389E9D9F6967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66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478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26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967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5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46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63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220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34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0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2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8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5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5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11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8610600" cy="9879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4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8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71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6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44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4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30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371/journal.pone.0111983" TargetMode="External"/><Relationship Id="rId3" Type="http://schemas.openxmlformats.org/officeDocument/2006/relationships/hyperlink" Target="https://dx.doi.org/10.1073/pnas.1711314115" TargetMode="External"/><Relationship Id="rId7" Type="http://schemas.openxmlformats.org/officeDocument/2006/relationships/hyperlink" Target="https://doi.org/10.1242/jcs.211847" TargetMode="External"/><Relationship Id="rId2" Type="http://schemas.openxmlformats.org/officeDocument/2006/relationships/hyperlink" Target="https://dx.doi.org/10.1083/jcb.2009030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529/biophysj.103.038422" TargetMode="External"/><Relationship Id="rId5" Type="http://schemas.openxmlformats.org/officeDocument/2006/relationships/hyperlink" Target="https://doi.org/10.1111/j.1365-2818.2006.01706.x" TargetMode="External"/><Relationship Id="rId4" Type="http://schemas.openxmlformats.org/officeDocument/2006/relationships/hyperlink" Target="https://dx.doi.org/10.1152/ajpcell.00462.2010" TargetMode="External"/><Relationship Id="rId9" Type="http://schemas.openxmlformats.org/officeDocument/2006/relationships/hyperlink" Target="https://doi.org/10.1038/nmeth.358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dirty="0">
                <a:solidFill>
                  <a:srgbClr val="FFFF00"/>
                </a:solidFill>
              </a:rPr>
              <a:t>Quantitative</a:t>
            </a:r>
            <a:r>
              <a:rPr lang="en-GB" dirty="0"/>
              <a:t> Colocalisation?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00" y="980728"/>
            <a:ext cx="9288000" cy="4523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3610" y="6444044"/>
            <a:ext cx="415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Dunn et al., </a:t>
            </a:r>
            <a:r>
              <a:rPr lang="en-GB" i="1" dirty="0"/>
              <a:t>Am J </a:t>
            </a:r>
            <a:r>
              <a:rPr lang="en-GB" i="1" dirty="0" err="1"/>
              <a:t>Physiol</a:t>
            </a:r>
            <a:r>
              <a:rPr lang="en-GB" i="1" dirty="0"/>
              <a:t> Cell </a:t>
            </a:r>
            <a:r>
              <a:rPr lang="en-GB" i="1" dirty="0" err="1"/>
              <a:t>Physiol</a:t>
            </a:r>
            <a:r>
              <a:rPr lang="en-GB" dirty="0"/>
              <a:t>, 2011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672" y="5661248"/>
            <a:ext cx="1200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Under the conditions of proportional co-distribution, points of the scatterplot cluster around a straight line, whose slope reflects the ratio of the fluorescence of the two probes</a:t>
            </a:r>
            <a:r>
              <a:rPr lang="en-US" dirty="0"/>
              <a:t>.”</a:t>
            </a:r>
          </a:p>
        </p:txBody>
      </p:sp>
      <p:sp>
        <p:nvSpPr>
          <p:cNvPr id="2" name="Rectangle 1"/>
          <p:cNvSpPr/>
          <p:nvPr/>
        </p:nvSpPr>
        <p:spPr>
          <a:xfrm>
            <a:off x="1380000" y="3284984"/>
            <a:ext cx="9432000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11084" y="-2661458"/>
            <a:ext cx="12180916" cy="1218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13176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Demo 1: </a:t>
            </a:r>
            <a:r>
              <a:rPr lang="en-GB" sz="4000" dirty="0" err="1"/>
              <a:t>Pearson’S</a:t>
            </a:r>
            <a:r>
              <a:rPr lang="en-GB" sz="4000" dirty="0"/>
              <a:t>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196248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11084" y="-2661458"/>
            <a:ext cx="12180916" cy="1218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116632"/>
            <a:ext cx="11665296" cy="1224136"/>
          </a:xfrm>
        </p:spPr>
        <p:txBody>
          <a:bodyPr anchor="ctr">
            <a:normAutofit/>
          </a:bodyPr>
          <a:lstStyle/>
          <a:p>
            <a:r>
              <a:rPr lang="en-GB" sz="3600" dirty="0"/>
              <a:t>Quiz 3: </a:t>
            </a:r>
            <a:r>
              <a:rPr lang="en-GB" sz="3600" dirty="0" err="1"/>
              <a:t>Pearson’S</a:t>
            </a:r>
            <a:r>
              <a:rPr lang="en-GB" sz="3600" dirty="0"/>
              <a:t> Correlation 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8E82F-5B5C-449F-84EF-C9AC37A56B71}"/>
              </a:ext>
            </a:extLst>
          </p:cNvPr>
          <p:cNvSpPr txBox="1"/>
          <p:nvPr/>
        </p:nvSpPr>
        <p:spPr>
          <a:xfrm>
            <a:off x="443372" y="2863941"/>
            <a:ext cx="11305256" cy="11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Open the image in the Quiz 3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Using Coloc2, calculate Pearson’s correlation coefficient for the image</a:t>
            </a:r>
          </a:p>
        </p:txBody>
      </p:sp>
    </p:spTree>
    <p:extLst>
      <p:ext uri="{BB962C8B-B14F-4D97-AF65-F5344CB8AC3E}">
        <p14:creationId xmlns:p14="http://schemas.microsoft.com/office/powerpoint/2010/main" val="5625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US" sz="3600" dirty="0"/>
              <a:t>Influence of NOISE &amp; 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03512" y="908720"/>
            <a:ext cx="8784672" cy="181050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“Background” refers to the amount of offset in an image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“Noise” refers to the variability in a measurement</a:t>
            </a:r>
            <a:endParaRPr lang="en-GB" sz="2400" dirty="0"/>
          </a:p>
          <a:p>
            <a:pPr>
              <a:lnSpc>
                <a:spcPct val="100000"/>
              </a:lnSpc>
            </a:pPr>
            <a:r>
              <a:rPr lang="en-GB" sz="2400" dirty="0"/>
              <a:t>Both have impacts on colocalisation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996952"/>
            <a:ext cx="3528000" cy="35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88" y="2996952"/>
            <a:ext cx="3528000" cy="352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40" y="2996952"/>
            <a:ext cx="3528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2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Background causes spurious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3" y="1377040"/>
            <a:ext cx="11556503" cy="241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1054" y="6381328"/>
            <a:ext cx="57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Dunn et al., </a:t>
            </a:r>
            <a:r>
              <a:rPr lang="en-GB" i="1" dirty="0"/>
              <a:t>Am J </a:t>
            </a:r>
            <a:r>
              <a:rPr lang="en-GB" i="1" dirty="0" err="1"/>
              <a:t>Physiol</a:t>
            </a:r>
            <a:r>
              <a:rPr lang="en-GB" i="1" dirty="0"/>
              <a:t> Cell </a:t>
            </a:r>
            <a:r>
              <a:rPr lang="en-GB" i="1" dirty="0" err="1"/>
              <a:t>Physiol</a:t>
            </a:r>
            <a:r>
              <a:rPr lang="en-GB" dirty="0"/>
              <a:t>, 2011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9436" y="4693291"/>
            <a:ext cx="10153128" cy="96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Quantification of P</a:t>
            </a:r>
            <a:r>
              <a:rPr lang="en-US" sz="2000" baseline="-25000" dirty="0"/>
              <a:t>CC</a:t>
            </a:r>
            <a:r>
              <a:rPr lang="en-US" sz="2000" dirty="0"/>
              <a:t> within cells indicates poor association (P</a:t>
            </a:r>
            <a:r>
              <a:rPr lang="en-US" sz="2000" baseline="-25000" dirty="0"/>
              <a:t>CC</a:t>
            </a:r>
            <a:r>
              <a:rPr lang="en-US" sz="2000" dirty="0"/>
              <a:t> = 0.16)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quantified over entire image, P</a:t>
            </a:r>
            <a:r>
              <a:rPr lang="en-US" sz="2000" baseline="-25000" dirty="0"/>
              <a:t>CC</a:t>
            </a:r>
            <a:r>
              <a:rPr lang="en-US" sz="2000" dirty="0"/>
              <a:t> = 0.39</a:t>
            </a:r>
          </a:p>
        </p:txBody>
      </p:sp>
      <p:sp>
        <p:nvSpPr>
          <p:cNvPr id="6" name="Rectangle 5"/>
          <p:cNvSpPr/>
          <p:nvPr/>
        </p:nvSpPr>
        <p:spPr>
          <a:xfrm>
            <a:off x="9372872" y="1340768"/>
            <a:ext cx="2556000" cy="248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0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52736"/>
            <a:ext cx="4500000" cy="45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8" y="1052736"/>
            <a:ext cx="45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5519" y="5795972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</a:t>
            </a:r>
            <a:r>
              <a:rPr lang="en-GB" baseline="-25000" dirty="0" err="1"/>
              <a:t>cc</a:t>
            </a:r>
            <a:r>
              <a:rPr lang="en-GB" dirty="0"/>
              <a:t> = 0.41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28607" y="5795972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</a:t>
            </a:r>
            <a:r>
              <a:rPr lang="en-GB" baseline="-25000" dirty="0" err="1"/>
              <a:t>cc</a:t>
            </a:r>
            <a:r>
              <a:rPr lang="en-GB" dirty="0"/>
              <a:t> = 0.33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Noise results in “Less” correlation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96616" y="6351711"/>
            <a:ext cx="9035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dvOT833fb896"/>
              </a:rPr>
              <a:t>Sample can exhibit high co-occurrence, but low correlation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66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93" b="18608"/>
          <a:stretch/>
        </p:blipFill>
        <p:spPr>
          <a:xfrm>
            <a:off x="1523996" y="0"/>
            <a:ext cx="9144000" cy="687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suppresses Noise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0000" y="3527478"/>
            <a:ext cx="5652000" cy="5232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But information is lost!</a:t>
            </a:r>
          </a:p>
        </p:txBody>
      </p:sp>
    </p:spTree>
    <p:extLst>
      <p:ext uri="{BB962C8B-B14F-4D97-AF65-F5344CB8AC3E}">
        <p14:creationId xmlns:p14="http://schemas.microsoft.com/office/powerpoint/2010/main" val="14966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4869160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Demo 2: Influence of background &amp; Noise</a:t>
            </a:r>
          </a:p>
        </p:txBody>
      </p:sp>
    </p:spTree>
    <p:extLst>
      <p:ext uri="{BB962C8B-B14F-4D97-AF65-F5344CB8AC3E}">
        <p14:creationId xmlns:p14="http://schemas.microsoft.com/office/powerpoint/2010/main" val="2758755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11084" y="-2661458"/>
            <a:ext cx="12180916" cy="1218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116632"/>
            <a:ext cx="11665296" cy="1224136"/>
          </a:xfrm>
        </p:spPr>
        <p:txBody>
          <a:bodyPr anchor="ctr">
            <a:normAutofit/>
          </a:bodyPr>
          <a:lstStyle/>
          <a:p>
            <a:r>
              <a:rPr lang="en-GB" sz="3600" dirty="0"/>
              <a:t>Quiz 4: Influence of Background &amp; Noise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8E82F-5B5C-449F-84EF-C9AC37A56B71}"/>
              </a:ext>
            </a:extLst>
          </p:cNvPr>
          <p:cNvSpPr txBox="1"/>
          <p:nvPr/>
        </p:nvSpPr>
        <p:spPr>
          <a:xfrm>
            <a:off x="443372" y="2700677"/>
            <a:ext cx="11305256" cy="1880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Open the images in the Quiz 4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Using Coloc2, calculate Pearson’s correlation coefficient for both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The images show the same field of view, but the correlation coefficients are different – why?</a:t>
            </a:r>
          </a:p>
        </p:txBody>
      </p:sp>
    </p:spTree>
    <p:extLst>
      <p:ext uri="{BB962C8B-B14F-4D97-AF65-F5344CB8AC3E}">
        <p14:creationId xmlns:p14="http://schemas.microsoft.com/office/powerpoint/2010/main" val="44720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Pearson’s: Pros &amp;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352" y="2132856"/>
            <a:ext cx="4464000" cy="40690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FF00"/>
                </a:solidFill>
              </a:rPr>
              <a:t>Easy to measure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FF00"/>
                </a:solidFill>
              </a:rPr>
              <a:t>Broadly applicable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FF00"/>
                </a:solidFill>
              </a:rPr>
              <a:t>Independent of signal levels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FF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7928" y="2132856"/>
            <a:ext cx="6624000" cy="40690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Same amount of signal overlap can have dramatically different P</a:t>
            </a:r>
            <a:r>
              <a:rPr lang="en-US" baseline="-25000" dirty="0">
                <a:solidFill>
                  <a:srgbClr val="FF0000"/>
                </a:solidFill>
              </a:rPr>
              <a:t>CC</a:t>
            </a:r>
            <a:r>
              <a:rPr lang="en-US" dirty="0">
                <a:solidFill>
                  <a:srgbClr val="FF0000"/>
                </a:solidFill>
              </a:rPr>
              <a:t> values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Intermediate values difficult to interpret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Background pixels artificially inflate P</a:t>
            </a:r>
            <a:r>
              <a:rPr lang="en-US" baseline="-25000" dirty="0">
                <a:solidFill>
                  <a:srgbClr val="FF0000"/>
                </a:solidFill>
              </a:rPr>
              <a:t>CC</a:t>
            </a:r>
            <a:r>
              <a:rPr lang="en-US" dirty="0">
                <a:solidFill>
                  <a:srgbClr val="FF0000"/>
                </a:solidFill>
              </a:rPr>
              <a:t> values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Empty areas within cells have similar effect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F0000"/>
                </a:solidFill>
              </a:rPr>
              <a:t>Depends on linear relationship between probe intensities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8299" y="116713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FF00"/>
                </a:solidFill>
              </a:rPr>
              <a:t>PROS</a:t>
            </a:r>
            <a:endParaRPr lang="en-US" sz="2400" b="1" dirty="0">
              <a:solidFill>
                <a:srgbClr val="00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4365" y="1167135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CONS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Spearman’s correlation coefficient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1344" y="980728"/>
            <a:ext cx="10369152" cy="1234440"/>
          </a:xfrm>
        </p:spPr>
        <p:txBody>
          <a:bodyPr>
            <a:normAutofit/>
          </a:bodyPr>
          <a:lstStyle/>
          <a:p>
            <a:r>
              <a:rPr lang="en-GB" dirty="0"/>
              <a:t>Pearson’s skewed by non-linearity, such as outliers</a:t>
            </a:r>
          </a:p>
          <a:p>
            <a:r>
              <a:rPr lang="en-GB" dirty="0"/>
              <a:t>Spearman’s similar to Pearson’s, but compares ranks rather than values</a:t>
            </a:r>
          </a:p>
        </p:txBody>
      </p:sp>
      <p:graphicFrame>
        <p:nvGraphicFramePr>
          <p:cNvPr id="9" name="Char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159139"/>
              </p:ext>
            </p:extLst>
          </p:nvPr>
        </p:nvGraphicFramePr>
        <p:xfrm>
          <a:off x="4871864" y="2277112"/>
          <a:ext cx="6696744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88220"/>
              </p:ext>
            </p:extLst>
          </p:nvPr>
        </p:nvGraphicFramePr>
        <p:xfrm>
          <a:off x="5088368" y="4653136"/>
          <a:ext cx="648024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294813"/>
              </p:ext>
            </p:extLst>
          </p:nvPr>
        </p:nvGraphicFramePr>
        <p:xfrm>
          <a:off x="407368" y="2178440"/>
          <a:ext cx="4032000" cy="4256670"/>
        </p:xfrm>
        <a:graphic>
          <a:graphicData uri="http://schemas.openxmlformats.org/drawingml/2006/table">
            <a:tbl>
              <a:tblPr/>
              <a:tblGrid>
                <a:gridCol w="1008000">
                  <a:extLst>
                    <a:ext uri="{9D8B030D-6E8A-4147-A177-3AD203B41FA5}">
                      <a16:colId xmlns:a16="http://schemas.microsoft.com/office/drawing/2014/main" val="356915954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2770721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26430869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53709682"/>
                    </a:ext>
                  </a:extLst>
                </a:gridCol>
              </a:tblGrid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 Red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 Green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8784089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965692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509516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7612085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3371620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728929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3989970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4394271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141434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09012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53040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95152" y="2250008"/>
            <a:ext cx="2232248" cy="4419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366368" y="2557353"/>
            <a:ext cx="9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GB" baseline="-25000" dirty="0"/>
              <a:t>c</a:t>
            </a:r>
            <a:r>
              <a:rPr lang="en-GB" dirty="0"/>
              <a:t> = 0.9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35151" y="485986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</a:t>
            </a:r>
            <a:r>
              <a:rPr lang="en-GB" baseline="-25000" dirty="0" err="1"/>
              <a:t>c</a:t>
            </a:r>
            <a:r>
              <a:rPr lang="en-GB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315307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Graphic spid="9" grpId="0">
        <p:bldAsOne/>
      </p:bldGraphic>
      <p:bldGraphic spid="10" grpId="0">
        <p:bldAsOne/>
      </p:bldGraphic>
      <p:bldP spid="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429000"/>
            <a:ext cx="11928648" cy="3633788"/>
          </a:xfrm>
          <a:solidFill>
            <a:schemeClr val="bg1">
              <a:alpha val="65000"/>
            </a:schemeClr>
          </a:solid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Two criteria must be met: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Co-occurrence - spatial overlap of probes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Correlation - probes are co-distributed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Distribution may overlap, but not proportionally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DAPI will overlap with nuclear proteins, but will unlikely be proportional</a:t>
            </a:r>
          </a:p>
        </p:txBody>
      </p:sp>
    </p:spTree>
    <p:extLst>
      <p:ext uri="{BB962C8B-B14F-4D97-AF65-F5344CB8AC3E}">
        <p14:creationId xmlns:p14="http://schemas.microsoft.com/office/powerpoint/2010/main" val="17710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85912-03A1-4601-8175-2B70688A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11084" y="-2661458"/>
            <a:ext cx="12180916" cy="1218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4869160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Demo 3: Spearman’s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135575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-24680" y="-2679340"/>
            <a:ext cx="12216680" cy="122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344" y="260648"/>
            <a:ext cx="11665296" cy="1296144"/>
          </a:xfrm>
        </p:spPr>
        <p:txBody>
          <a:bodyPr anchor="ctr">
            <a:normAutofit/>
          </a:bodyPr>
          <a:lstStyle/>
          <a:p>
            <a:r>
              <a:rPr lang="en-GB" sz="3600" dirty="0"/>
              <a:t>Quiz 5: Spearman’s Correlation Coefficient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55561F-988B-4344-BCCD-BAD0ED9FFE1C}"/>
              </a:ext>
            </a:extLst>
          </p:cNvPr>
          <p:cNvSpPr/>
          <p:nvPr/>
        </p:nvSpPr>
        <p:spPr>
          <a:xfrm>
            <a:off x="191344" y="2094996"/>
            <a:ext cx="11665296" cy="1841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dirty="0"/>
              <a:t>Open the images in the Quiz 5 folder with Bio-Formats: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Using Coloc2, calculate Spearman’s and Pearson’s correlation coefficients for both 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Which coefficient is more appropriate to quantify colocalization in these images? Why?</a:t>
            </a:r>
          </a:p>
        </p:txBody>
      </p:sp>
    </p:spTree>
    <p:extLst>
      <p:ext uri="{BB962C8B-B14F-4D97-AF65-F5344CB8AC3E}">
        <p14:creationId xmlns:p14="http://schemas.microsoft.com/office/powerpoint/2010/main" val="224446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3704" y="2306638"/>
            <a:ext cx="11424592" cy="224472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2400" dirty="0">
                <a:solidFill>
                  <a:srgbClr val="FF0000"/>
                </a:solidFill>
              </a:rPr>
              <a:t>Both measure poorly the quantity that is typically at the heart of most analyses of </a:t>
            </a:r>
            <a:r>
              <a:rPr lang="en-US" sz="2400" dirty="0" err="1">
                <a:solidFill>
                  <a:srgbClr val="FF0000"/>
                </a:solidFill>
              </a:rPr>
              <a:t>colocalization</a:t>
            </a:r>
            <a:r>
              <a:rPr lang="en-US" sz="2400" dirty="0">
                <a:solidFill>
                  <a:srgbClr val="FF0000"/>
                </a:solidFill>
              </a:rPr>
              <a:t> in cell biology:</a:t>
            </a:r>
          </a:p>
          <a:p>
            <a:pPr marL="0" indent="0" algn="ctr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2400" b="1" dirty="0"/>
              <a:t>The fraction of one family of objects that localizes with another.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683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EF41F-34D5-423A-B5A2-4417A372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HYBRID approach: </a:t>
            </a:r>
            <a:r>
              <a:rPr lang="en-GB" sz="5400" dirty="0" err="1"/>
              <a:t>Manders</a:t>
            </a:r>
            <a:r>
              <a:rPr lang="en-GB" sz="5400" dirty="0"/>
              <a:t> Coefficient</a:t>
            </a:r>
          </a:p>
        </p:txBody>
      </p:sp>
    </p:spTree>
    <p:extLst>
      <p:ext uri="{BB962C8B-B14F-4D97-AF65-F5344CB8AC3E}">
        <p14:creationId xmlns:p14="http://schemas.microsoft.com/office/powerpoint/2010/main" val="340620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Mander’s</a:t>
            </a:r>
            <a:r>
              <a:rPr lang="en-GB" dirty="0"/>
              <a:t>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2837509"/>
            <a:ext cx="11737304" cy="1224136"/>
          </a:xfrm>
        </p:spPr>
        <p:txBody>
          <a:bodyPr anchor="ctr"/>
          <a:lstStyle/>
          <a:p>
            <a:r>
              <a:rPr lang="en-US" dirty="0"/>
              <a:t>Independent of signal proportionality</a:t>
            </a:r>
          </a:p>
          <a:p>
            <a:r>
              <a:rPr lang="en-US" dirty="0"/>
              <a:t>Sensitive to co-occurrence, the fraction of pixels with signals from both channels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14130" y="1556792"/>
                <a:ext cx="2383409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𝑂𝐶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30" y="1556792"/>
                <a:ext cx="2383409" cy="88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1631504" y="1108790"/>
            <a:ext cx="795528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Overlap Coefficient: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75420" y="5733255"/>
            <a:ext cx="10441160" cy="1080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Problem: Image must contain meaningful “zero” values.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7313" y="4910315"/>
                <a:ext cx="175932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𝑐𝑜𝑙𝑜𝑐𝑎𝑙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13" y="4910315"/>
                <a:ext cx="1759328" cy="599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31504" y="4365104"/>
            <a:ext cx="795528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Colocalisation Coefficient: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52897" y="4910315"/>
                <a:ext cx="1760289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𝑐𝑜𝑙𝑜𝑐𝑎𝑙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897" y="4910315"/>
                <a:ext cx="1760289" cy="599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9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947" b="14051"/>
          <a:stretch/>
        </p:blipFill>
        <p:spPr>
          <a:xfrm>
            <a:off x="376433" y="504000"/>
            <a:ext cx="3600000" cy="27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0948" b="14051"/>
          <a:stretch/>
        </p:blipFill>
        <p:spPr>
          <a:xfrm>
            <a:off x="4280533" y="504000"/>
            <a:ext cx="3600000" cy="27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3433" b="11566"/>
          <a:stretch/>
        </p:blipFill>
        <p:spPr>
          <a:xfrm>
            <a:off x="376433" y="3708000"/>
            <a:ext cx="36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13430" b="11569"/>
          <a:stretch/>
        </p:blipFill>
        <p:spPr>
          <a:xfrm>
            <a:off x="4280533" y="3708000"/>
            <a:ext cx="36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10948" b="14051"/>
          <a:stretch/>
        </p:blipFill>
        <p:spPr>
          <a:xfrm>
            <a:off x="8184632" y="504000"/>
            <a:ext cx="3600000" cy="27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2862" y="4210396"/>
            <a:ext cx="3301770" cy="1695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800" dirty="0" err="1"/>
              <a:t>M</a:t>
            </a:r>
            <a:r>
              <a:rPr lang="en-GB" sz="2800" baseline="-25000" dirty="0" err="1"/>
              <a:t>red</a:t>
            </a:r>
            <a:r>
              <a:rPr lang="en-GB" sz="2800" baseline="-25000" dirty="0"/>
              <a:t>-green</a:t>
            </a:r>
            <a:r>
              <a:rPr lang="en-GB" sz="2800" dirty="0"/>
              <a:t> = 0.59</a:t>
            </a:r>
          </a:p>
          <a:p>
            <a:pPr>
              <a:lnSpc>
                <a:spcPct val="200000"/>
              </a:lnSpc>
            </a:pPr>
            <a:r>
              <a:rPr lang="en-GB" sz="2800" dirty="0" err="1"/>
              <a:t>M</a:t>
            </a:r>
            <a:r>
              <a:rPr lang="en-GB" sz="2800" baseline="-25000" dirty="0" err="1"/>
              <a:t>green</a:t>
            </a:r>
            <a:r>
              <a:rPr lang="en-GB" sz="2800" baseline="-25000" dirty="0"/>
              <a:t>-red</a:t>
            </a:r>
            <a:r>
              <a:rPr lang="en-GB" sz="2800" dirty="0"/>
              <a:t> = 0.68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48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BBCA7-203E-48CB-AF2F-E3CE486350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4797152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Demo 4: </a:t>
            </a:r>
            <a:r>
              <a:rPr lang="en-GB" sz="4000" dirty="0" err="1"/>
              <a:t>Manders</a:t>
            </a:r>
            <a:r>
              <a:rPr lang="en-GB" sz="4000" dirty="0"/>
              <a:t>’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1219678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BDCC3-87ED-4979-BB27-BE50DBC8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7688" y="4869160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5400" dirty="0"/>
              <a:t>Calculating Thresholds</a:t>
            </a:r>
          </a:p>
        </p:txBody>
      </p:sp>
    </p:spTree>
    <p:extLst>
      <p:ext uri="{BB962C8B-B14F-4D97-AF65-F5344CB8AC3E}">
        <p14:creationId xmlns:p14="http://schemas.microsoft.com/office/powerpoint/2010/main" val="302239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CF6A42-DDA8-425E-8D1D-6E600943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4804"/>
          <a:stretch/>
        </p:blipFill>
        <p:spPr>
          <a:xfrm>
            <a:off x="-24000" y="-1173050"/>
            <a:ext cx="12240000" cy="9204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3A7CF-5A9D-4836-9882-C5A31DFD5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b="24805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973F3-A3A3-4187-B167-2E108A48A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24805"/>
          <a:stretch/>
        </p:blipFill>
        <p:spPr>
          <a:xfrm>
            <a:off x="-24000" y="-1173047"/>
            <a:ext cx="12240000" cy="9204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2CD7C-66E8-483E-9DF5-8154ED8220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" b="24805"/>
          <a:stretch/>
        </p:blipFill>
        <p:spPr>
          <a:xfrm>
            <a:off x="-24000" y="-1173050"/>
            <a:ext cx="12240000" cy="92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r>
              <a:rPr lang="en-GB" dirty="0"/>
              <a:t>A Refresher on thresholding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b="17857"/>
          <a:stretch/>
        </p:blipFill>
        <p:spPr>
          <a:xfrm>
            <a:off x="337715" y="900000"/>
            <a:ext cx="6522394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6" y="2493296"/>
            <a:ext cx="3600000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99" y="2493296"/>
            <a:ext cx="3609137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5920" y="4797152"/>
            <a:ext cx="1960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C00000"/>
                </a:solidFill>
              </a:rPr>
              <a:t>“Background”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2021" y="1124744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00B050"/>
                </a:solidFill>
              </a:rPr>
              <a:t>“Foreground”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6645526" y="3735034"/>
            <a:ext cx="1178666" cy="1062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9549595" y="1660160"/>
            <a:ext cx="1370941" cy="2261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35560" y="622860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/>
              <a:t>Can be exploited for segmentation</a:t>
            </a:r>
          </a:p>
        </p:txBody>
      </p:sp>
    </p:spTree>
    <p:extLst>
      <p:ext uri="{BB962C8B-B14F-4D97-AF65-F5344CB8AC3E}">
        <p14:creationId xmlns:p14="http://schemas.microsoft.com/office/powerpoint/2010/main" val="7194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8F936BC3-937C-4D8E-8EB9-0ECE1FE890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Correlative/intensity-based approaches</a:t>
            </a:r>
          </a:p>
        </p:txBody>
      </p:sp>
    </p:spTree>
    <p:extLst>
      <p:ext uri="{BB962C8B-B14F-4D97-AF65-F5344CB8AC3E}">
        <p14:creationId xmlns:p14="http://schemas.microsoft.com/office/powerpoint/2010/main" val="800007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2000" y="6218148"/>
            <a:ext cx="116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Masks and ROIS can be considered one and the same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r>
              <a:rPr lang="en-GB" sz="2800" dirty="0"/>
              <a:t>Particle Analyser generates </a:t>
            </a:r>
            <a:r>
              <a:rPr lang="en-GB" sz="2800" dirty="0" err="1"/>
              <a:t>rois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5" y="1053288"/>
            <a:ext cx="5547599" cy="49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33" y="1053288"/>
            <a:ext cx="5547599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9" y="3500216"/>
            <a:ext cx="3210536" cy="32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32" y="188640"/>
            <a:ext cx="3204000" cy="320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600" y="188640"/>
            <a:ext cx="3204000" cy="32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1186" t="17342" r="14271" b="11878"/>
          <a:stretch/>
        </p:blipFill>
        <p:spPr>
          <a:xfrm>
            <a:off x="8292600" y="3500216"/>
            <a:ext cx="3204000" cy="3204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66364" y="63944"/>
            <a:ext cx="3204000" cy="3453392"/>
            <a:chOff x="3051941" y="210135"/>
            <a:chExt cx="2801995" cy="314685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941" y="210135"/>
              <a:ext cx="2801995" cy="3146857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3203848" y="2420888"/>
              <a:ext cx="1174226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9" b="3022"/>
          <a:stretch/>
        </p:blipFill>
        <p:spPr>
          <a:xfrm>
            <a:off x="4837652" y="3415140"/>
            <a:ext cx="2661425" cy="337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064" y="71833"/>
            <a:ext cx="8610600" cy="987927"/>
          </a:xfrm>
        </p:spPr>
        <p:txBody>
          <a:bodyPr/>
          <a:lstStyle/>
          <a:p>
            <a:pPr algn="r"/>
            <a:r>
              <a:rPr lang="en-GB" dirty="0" err="1"/>
              <a:t>Costes</a:t>
            </a:r>
            <a:r>
              <a:rPr lang="en-GB" dirty="0"/>
              <a:t>’ Regression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7764" y="6381328"/>
            <a:ext cx="379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/>
              <a:t>Costes</a:t>
            </a:r>
            <a:r>
              <a:rPr lang="en-GB" dirty="0"/>
              <a:t> et al., </a:t>
            </a:r>
            <a:r>
              <a:rPr lang="en-GB" i="1" dirty="0" err="1"/>
              <a:t>Biophys</a:t>
            </a:r>
            <a:r>
              <a:rPr lang="en-GB" i="1" dirty="0"/>
              <a:t> J</a:t>
            </a:r>
            <a:r>
              <a:rPr lang="en-GB" dirty="0"/>
              <a:t>, 2004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2810347"/>
              </p:ext>
            </p:extLst>
          </p:nvPr>
        </p:nvGraphicFramePr>
        <p:xfrm>
          <a:off x="179082" y="1302172"/>
          <a:ext cx="7429086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6204064" y="536973"/>
            <a:ext cx="2340215" cy="1912753"/>
            <a:chOff x="4861491" y="692801"/>
            <a:chExt cx="811971" cy="191275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927666" y="1700808"/>
              <a:ext cx="1" cy="72008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>
            <a:xfrm flipH="1">
              <a:off x="4927666" y="2420888"/>
              <a:ext cx="29608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298740" y="2236222"/>
              <a:ext cx="374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200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4474681" y="1079611"/>
              <a:ext cx="936000" cy="162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220</a:t>
              </a:r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95951" y="536972"/>
            <a:ext cx="3348316" cy="2560826"/>
            <a:chOff x="4264469" y="692800"/>
            <a:chExt cx="1576197" cy="2560826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356168" y="1700808"/>
              <a:ext cx="0" cy="1368152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>
              <a:off x="4356168" y="3068960"/>
              <a:ext cx="87434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332263" y="2884294"/>
              <a:ext cx="508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170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 rot="16200000">
              <a:off x="3906623" y="1050646"/>
              <a:ext cx="936000" cy="220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180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043824" y="536973"/>
            <a:ext cx="4500446" cy="3216303"/>
            <a:chOff x="3457172" y="692800"/>
            <a:chExt cx="2501407" cy="3216303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572094" y="1700808"/>
              <a:ext cx="0" cy="202362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H="1">
              <a:off x="3572094" y="3724437"/>
              <a:ext cx="166607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358301" y="3539771"/>
              <a:ext cx="600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128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3119232" y="1030740"/>
              <a:ext cx="936000" cy="260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130</a:t>
              </a:r>
              <a:endParaRPr lang="en-US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107719" y="548785"/>
            <a:ext cx="5436554" cy="3928198"/>
            <a:chOff x="2681720" y="704613"/>
            <a:chExt cx="3304225" cy="3928198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33889" y="1700808"/>
              <a:ext cx="0" cy="2743709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 flipH="1">
              <a:off x="2833889" y="4444517"/>
              <a:ext cx="236428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329543" y="4263479"/>
              <a:ext cx="656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70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2355941" y="1030392"/>
              <a:ext cx="936000" cy="284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90</a:t>
              </a:r>
              <a:endParaRPr 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207568" y="548681"/>
            <a:ext cx="6336583" cy="4537903"/>
            <a:chOff x="1894820" y="704509"/>
            <a:chExt cx="4086481" cy="453790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2044636" y="1700808"/>
              <a:ext cx="0" cy="335693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 flipH="1">
              <a:off x="2044636" y="5057746"/>
              <a:ext cx="310085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284806" y="4873080"/>
              <a:ext cx="696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r</a:t>
              </a:r>
              <a:r>
                <a:rPr lang="en-GB" dirty="0"/>
                <a:t> = 50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1577728" y="1021601"/>
              <a:ext cx="936000" cy="301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T</a:t>
              </a:r>
              <a:r>
                <a:rPr lang="en-GB" baseline="-25000" dirty="0" err="1"/>
                <a:t>g</a:t>
              </a:r>
              <a:r>
                <a:rPr lang="en-GB" dirty="0"/>
                <a:t> = 50</a:t>
              </a:r>
              <a:endParaRPr lang="en-US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0.90</a:t>
            </a:r>
            <a:endParaRPr lang="en-US" sz="4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0.60</a:t>
            </a:r>
            <a:endParaRPr lang="en-US" sz="4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0.80</a:t>
            </a:r>
            <a:endParaRPr lang="en-US" sz="4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0.45</a:t>
            </a:r>
            <a:endParaRPr lang="en-US" sz="4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0.70</a:t>
            </a:r>
            <a:endParaRPr lang="en-US" sz="4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0.60</a:t>
            </a:r>
            <a:endParaRPr lang="en-US" sz="4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9154546" y="2721114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&gt;T</a:t>
            </a:r>
            <a:r>
              <a:rPr lang="en-GB" sz="4000" b="1" dirty="0"/>
              <a:t> = 0.50</a:t>
            </a:r>
            <a:endParaRPr lang="en-US" sz="4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0.30</a:t>
            </a:r>
            <a:endParaRPr lang="en-US" sz="4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0.15</a:t>
            </a:r>
            <a:endParaRPr lang="en-US" sz="4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9154546" y="3644369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P</a:t>
            </a:r>
            <a:r>
              <a:rPr lang="en-GB" sz="4000" b="1" baseline="-25000" dirty="0"/>
              <a:t>&lt;T</a:t>
            </a:r>
            <a:r>
              <a:rPr lang="en-GB" sz="4000" b="1" dirty="0"/>
              <a:t> = 0.00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8659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5" grpId="0"/>
      <p:bldP spid="55" grpId="1"/>
      <p:bldP spid="56" grpId="0"/>
      <p:bldP spid="56" grpId="1"/>
      <p:bldP spid="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0FA1D-2C95-4E5A-BFBF-1BADCC5DE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" t="3550" r="-856" b="-1189"/>
          <a:stretch/>
        </p:blipFill>
        <p:spPr>
          <a:xfrm>
            <a:off x="2964000" y="72000"/>
            <a:ext cx="6552000" cy="6696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F00593-10C9-4E54-9A85-1191B1E11AA6}"/>
              </a:ext>
            </a:extLst>
          </p:cNvPr>
          <p:cNvGrpSpPr/>
          <p:nvPr/>
        </p:nvGrpSpPr>
        <p:grpSpPr>
          <a:xfrm>
            <a:off x="5519937" y="5301208"/>
            <a:ext cx="3409720" cy="792088"/>
            <a:chOff x="3995936" y="5301208"/>
            <a:chExt cx="3409720" cy="7920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556340-6CB6-443E-A31B-484CBAE6B49A}"/>
                </a:ext>
              </a:extLst>
            </p:cNvPr>
            <p:cNvSpPr txBox="1"/>
            <p:nvPr/>
          </p:nvSpPr>
          <p:spPr>
            <a:xfrm>
              <a:off x="4355975" y="5301208"/>
              <a:ext cx="304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This should be close to zero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534DC0A-FDB6-489D-AD79-2B8F8DA99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5936" y="5701318"/>
              <a:ext cx="576063" cy="3919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1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6E4A6-0E83-4E2B-9BB2-849CD73835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4000" dirty="0"/>
              <a:t>Demo 5: Setting Thresholds &amp; Defining Regions</a:t>
            </a:r>
          </a:p>
        </p:txBody>
      </p:sp>
    </p:spTree>
    <p:extLst>
      <p:ext uri="{BB962C8B-B14F-4D97-AF65-F5344CB8AC3E}">
        <p14:creationId xmlns:p14="http://schemas.microsoft.com/office/powerpoint/2010/main" val="326717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6E4A6-0E83-4E2B-9BB2-849CD73835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344" y="260648"/>
            <a:ext cx="11881320" cy="1825096"/>
          </a:xfrm>
        </p:spPr>
        <p:txBody>
          <a:bodyPr anchor="ctr">
            <a:normAutofit/>
          </a:bodyPr>
          <a:lstStyle/>
          <a:p>
            <a:r>
              <a:rPr lang="en-GB" sz="3600" dirty="0"/>
              <a:t>Quiz 6: Setting Thresholds &amp; Defining Regions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B5A8E-7083-481C-9610-591F17EE45C7}"/>
              </a:ext>
            </a:extLst>
          </p:cNvPr>
          <p:cNvSpPr/>
          <p:nvPr/>
        </p:nvSpPr>
        <p:spPr>
          <a:xfrm>
            <a:off x="623392" y="1988840"/>
            <a:ext cx="10945216" cy="234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Open the image in the Quiz 6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Use the DAPI channel to define an ROI and measure colocalisation in the other two channels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According to Pearson’s correlation coefficient, what is the extent of colocalisation between channels 2 and 3 within the nuclei?</a:t>
            </a:r>
          </a:p>
        </p:txBody>
      </p:sp>
    </p:spTree>
    <p:extLst>
      <p:ext uri="{BB962C8B-B14F-4D97-AF65-F5344CB8AC3E}">
        <p14:creationId xmlns:p14="http://schemas.microsoft.com/office/powerpoint/2010/main" val="18744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48" y="230462"/>
            <a:ext cx="10064505" cy="59348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4265" y="6302064"/>
            <a:ext cx="495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Dunn et al., </a:t>
            </a:r>
            <a:r>
              <a:rPr lang="en-GB" i="1" dirty="0"/>
              <a:t>Am J </a:t>
            </a:r>
            <a:r>
              <a:rPr lang="en-GB" i="1" dirty="0" err="1"/>
              <a:t>Physiol</a:t>
            </a:r>
            <a:r>
              <a:rPr lang="en-GB" i="1" dirty="0"/>
              <a:t> Cell </a:t>
            </a:r>
            <a:r>
              <a:rPr lang="en-GB" i="1" dirty="0" err="1"/>
              <a:t>Physiol</a:t>
            </a:r>
            <a:r>
              <a:rPr lang="en-GB" dirty="0"/>
              <a:t>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47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E362D-7DEC-43ED-A2CC-7081BA93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45704"/>
            <a:ext cx="10369152" cy="65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5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4D1C-3523-4AA7-AC18-B380F7B3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594B-6D38-4D7F-81F5-A2F5E506C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https://dx.doi.org/10.1083/jcb.200903097</a:t>
            </a:r>
            <a:endParaRPr lang="en-GB" dirty="0"/>
          </a:p>
          <a:p>
            <a:r>
              <a:rPr lang="en-GB" dirty="0">
                <a:hlinkClick r:id="rId3"/>
              </a:rPr>
              <a:t>https://dx.doi.org/10.1073/pnas.1711314115</a:t>
            </a:r>
            <a:endParaRPr lang="en-GB" dirty="0"/>
          </a:p>
          <a:p>
            <a:r>
              <a:rPr lang="en-GB" dirty="0">
                <a:hlinkClick r:id="rId4"/>
              </a:rPr>
              <a:t>https://dx.doi.org/10.1152/ajpcell.00462.2010</a:t>
            </a:r>
            <a:endParaRPr lang="en-GB" dirty="0"/>
          </a:p>
          <a:p>
            <a:r>
              <a:rPr lang="en-GB" dirty="0">
                <a:hlinkClick r:id="rId5"/>
              </a:rPr>
              <a:t>https://doi.org/10.1111/j.1365-2818.2006.01706.x</a:t>
            </a:r>
            <a:endParaRPr lang="en-GB" dirty="0"/>
          </a:p>
          <a:p>
            <a:r>
              <a:rPr lang="en-GB" dirty="0">
                <a:hlinkClick r:id="rId6"/>
              </a:rPr>
              <a:t>https://doi.org/10.1529/biophysj.103.038422</a:t>
            </a:r>
            <a:endParaRPr lang="en-GB" dirty="0"/>
          </a:p>
          <a:p>
            <a:r>
              <a:rPr lang="en-GB" dirty="0">
                <a:hlinkClick r:id="rId7"/>
              </a:rPr>
              <a:t>https://doi.org/10.1242/jcs.211847</a:t>
            </a:r>
            <a:endParaRPr lang="en-GB" dirty="0"/>
          </a:p>
          <a:p>
            <a:r>
              <a:rPr lang="en-GB" dirty="0">
                <a:hlinkClick r:id="rId8"/>
              </a:rPr>
              <a:t>https://doi.org/10.1371/journal.pone.0111983</a:t>
            </a:r>
            <a:endParaRPr lang="en-GB" dirty="0"/>
          </a:p>
          <a:p>
            <a:r>
              <a:rPr lang="en-GB">
                <a:hlinkClick r:id="rId9"/>
              </a:rPr>
              <a:t>https://doi.org/10.1038/nmeth.3587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61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Intensity-based correlation coefficients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052737"/>
            <a:ext cx="4536656" cy="2720176"/>
          </a:xfrm>
        </p:spPr>
        <p:txBody>
          <a:bodyPr>
            <a:normAutofit/>
          </a:bodyPr>
          <a:lstStyle/>
          <a:p>
            <a:r>
              <a:rPr lang="en-GB" sz="2000" dirty="0" err="1"/>
              <a:t>Pearsons</a:t>
            </a:r>
            <a:endParaRPr lang="en-GB" sz="2000" dirty="0"/>
          </a:p>
          <a:p>
            <a:pPr lvl="1"/>
            <a:r>
              <a:rPr lang="en-GB" sz="1800" dirty="0"/>
              <a:t>Analysis of signal correlation</a:t>
            </a:r>
          </a:p>
          <a:p>
            <a:r>
              <a:rPr lang="en-GB" sz="2000" dirty="0" err="1"/>
              <a:t>Spearmans</a:t>
            </a:r>
            <a:endParaRPr lang="en-GB" sz="2000" dirty="0"/>
          </a:p>
          <a:p>
            <a:pPr lvl="1"/>
            <a:r>
              <a:rPr lang="en-GB" sz="1800" dirty="0"/>
              <a:t>Similar to </a:t>
            </a:r>
            <a:r>
              <a:rPr lang="en-GB" sz="1800" dirty="0" err="1"/>
              <a:t>Pearsons</a:t>
            </a:r>
            <a:endParaRPr lang="en-GB" sz="1800" dirty="0"/>
          </a:p>
          <a:p>
            <a:pPr lvl="1"/>
            <a:r>
              <a:rPr lang="en-GB" sz="1800" dirty="0"/>
              <a:t>Less sensitive to outliers</a:t>
            </a:r>
          </a:p>
          <a:p>
            <a:r>
              <a:rPr lang="en-GB" sz="2000" dirty="0" err="1"/>
              <a:t>Manders</a:t>
            </a:r>
            <a:endParaRPr lang="en-GB" sz="2000" dirty="0"/>
          </a:p>
          <a:p>
            <a:pPr lvl="1"/>
            <a:r>
              <a:rPr lang="en-GB" sz="1800" dirty="0"/>
              <a:t>Analysis of signal overlap</a:t>
            </a:r>
            <a:endParaRPr lang="en-US" sz="18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284640"/>
              </p:ext>
            </p:extLst>
          </p:nvPr>
        </p:nvGraphicFramePr>
        <p:xfrm>
          <a:off x="4655840" y="921886"/>
          <a:ext cx="7344816" cy="3103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936" b="-2881"/>
          <a:stretch/>
        </p:blipFill>
        <p:spPr>
          <a:xfrm>
            <a:off x="407736" y="4005064"/>
            <a:ext cx="3312000" cy="2614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3945" b="-2895"/>
          <a:stretch/>
        </p:blipFill>
        <p:spPr>
          <a:xfrm>
            <a:off x="4403964" y="4005064"/>
            <a:ext cx="3312000" cy="2614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3945" b="-2895"/>
          <a:stretch/>
        </p:blipFill>
        <p:spPr>
          <a:xfrm>
            <a:off x="8400256" y="4005064"/>
            <a:ext cx="3312000" cy="26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0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/>
          <a:stretch/>
        </p:blipFill>
        <p:spPr>
          <a:xfrm>
            <a:off x="767408" y="980728"/>
            <a:ext cx="5732675" cy="56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73" y="951526"/>
            <a:ext cx="3513255" cy="58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COLOC2 – FIJI Plugin for colocalisation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5C845-BA9E-4F97-954C-D92861A0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584684"/>
            <a:ext cx="1158893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Pearson’s correlation coefficient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16436" y="1196753"/>
                <a:ext cx="3363741" cy="90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6" y="1196753"/>
                <a:ext cx="3363741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39816" y="2843941"/>
                <a:ext cx="775218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Mean red intensity in whole image</a:t>
                </a:r>
                <a:endParaRPr lang="en-GB" sz="1600" i="1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1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Difference between each red pixel and the mean red intensity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2843941"/>
                <a:ext cx="7752184" cy="738664"/>
              </a:xfrm>
              <a:prstGeom prst="rect">
                <a:avLst/>
              </a:prstGeom>
              <a:blipFill>
                <a:blip r:embed="rId4"/>
                <a:stretch>
                  <a:fillRect t="-2479" b="-9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31504" y="2978144"/>
                <a:ext cx="2554610" cy="60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978144"/>
                <a:ext cx="2554610" cy="604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7106" y="4328008"/>
                <a:ext cx="3252750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106" y="4328008"/>
                <a:ext cx="3252750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91944" y="4328008"/>
                <a:ext cx="5076056" cy="949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1600" dirty="0"/>
                  <a:t> Variance in red signal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328008"/>
                <a:ext cx="5076056" cy="949619"/>
              </a:xfrm>
              <a:prstGeom prst="rect">
                <a:avLst/>
              </a:prstGeom>
              <a:blipFill>
                <a:blip r:embed="rId7"/>
                <a:stretch>
                  <a:fillRect l="-5402" t="-37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63352" y="6023029"/>
            <a:ext cx="11593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dirty="0"/>
              <a:t>The coefficient is normalised to the standard deviation across the two channels to ensure that values range from -1 to +1</a:t>
            </a:r>
          </a:p>
        </p:txBody>
      </p:sp>
    </p:spTree>
    <p:extLst>
      <p:ext uri="{BB962C8B-B14F-4D97-AF65-F5344CB8AC3E}">
        <p14:creationId xmlns:p14="http://schemas.microsoft.com/office/powerpoint/2010/main" val="210899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Pearson’s correlation coefficient</a:t>
            </a:r>
            <a:endParaRPr lang="en-US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388576"/>
              </p:ext>
            </p:extLst>
          </p:nvPr>
        </p:nvGraphicFramePr>
        <p:xfrm>
          <a:off x="417126" y="1080137"/>
          <a:ext cx="1066800" cy="1066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375356033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381393024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38.7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05665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9808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59646"/>
              </p:ext>
            </p:extLst>
          </p:nvPr>
        </p:nvGraphicFramePr>
        <p:xfrm>
          <a:off x="417126" y="3343011"/>
          <a:ext cx="1066800" cy="1066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76754162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660253657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25878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41382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38487"/>
              </p:ext>
            </p:extLst>
          </p:nvPr>
        </p:nvGraphicFramePr>
        <p:xfrm>
          <a:off x="5375920" y="1080137"/>
          <a:ext cx="1066800" cy="1066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17415159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601770338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-74.4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-65.9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6446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4769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45900"/>
              </p:ext>
            </p:extLst>
          </p:nvPr>
        </p:nvGraphicFramePr>
        <p:xfrm>
          <a:off x="5375920" y="3343011"/>
          <a:ext cx="1066800" cy="1066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12448835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91388469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-74.5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8144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-71.2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2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36334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91344" y="2132857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Mean: 	113.1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1344" y="441736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Mean: 	122.3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55237" y="1382706"/>
            <a:ext cx="2428595" cy="461665"/>
            <a:chOff x="1586846" y="1382705"/>
            <a:chExt cx="2428595" cy="461665"/>
          </a:xfrm>
        </p:grpSpPr>
        <p:sp>
          <p:nvSpPr>
            <p:cNvPr id="28" name="Minus 27"/>
            <p:cNvSpPr/>
            <p:nvPr/>
          </p:nvSpPr>
          <p:spPr>
            <a:xfrm>
              <a:off x="1586846" y="1433537"/>
              <a:ext cx="648000" cy="360000"/>
            </a:xfrm>
            <a:prstGeom prst="mathMin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59356" y="1382705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</a:rPr>
                <a:t>113.3</a:t>
              </a:r>
            </a:p>
          </p:txBody>
        </p:sp>
        <p:sp>
          <p:nvSpPr>
            <p:cNvPr id="30" name="Equal 29"/>
            <p:cNvSpPr/>
            <p:nvPr/>
          </p:nvSpPr>
          <p:spPr>
            <a:xfrm>
              <a:off x="3367441" y="1433537"/>
              <a:ext cx="648000" cy="360000"/>
            </a:xfrm>
            <a:prstGeom prst="math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55237" y="3645580"/>
            <a:ext cx="2428595" cy="461665"/>
            <a:chOff x="1586846" y="3645579"/>
            <a:chExt cx="2428595" cy="461665"/>
          </a:xfrm>
        </p:grpSpPr>
        <p:sp>
          <p:nvSpPr>
            <p:cNvPr id="31" name="Minus 30"/>
            <p:cNvSpPr/>
            <p:nvPr/>
          </p:nvSpPr>
          <p:spPr>
            <a:xfrm>
              <a:off x="1586846" y="3696411"/>
              <a:ext cx="648000" cy="360000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59356" y="3645579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00B050"/>
                  </a:solidFill>
                </a:rPr>
                <a:t>122.3</a:t>
              </a:r>
            </a:p>
          </p:txBody>
        </p:sp>
        <p:sp>
          <p:nvSpPr>
            <p:cNvPr id="33" name="Equal 32"/>
            <p:cNvSpPr/>
            <p:nvPr/>
          </p:nvSpPr>
          <p:spPr>
            <a:xfrm>
              <a:off x="3367441" y="3696411"/>
              <a:ext cx="648000" cy="360000"/>
            </a:xfrm>
            <a:prstGeom prst="mathEqual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362997"/>
              </p:ext>
            </p:extLst>
          </p:nvPr>
        </p:nvGraphicFramePr>
        <p:xfrm>
          <a:off x="7536560" y="1196752"/>
          <a:ext cx="3600000" cy="11963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974472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7054529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-74.4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-74.5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5543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4611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-65.9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130.1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-8571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3974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65.9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545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74.4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-71.2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-5297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8086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11356" y="5661248"/>
                <a:ext cx="3359446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−7298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19751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27788</m:t>
                              </m:r>
                            </m:e>
                          </m:rad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=−0.31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356" y="5661248"/>
                <a:ext cx="3359446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302674"/>
              </p:ext>
            </p:extLst>
          </p:nvPr>
        </p:nvGraphicFramePr>
        <p:xfrm>
          <a:off x="7541651" y="3285465"/>
          <a:ext cx="2160000" cy="11963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5550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4611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16926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3974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545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5069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80863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6024" y="5301208"/>
            <a:ext cx="7032104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If two targets are functionally related, their abundances will be predictably related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41703"/>
              </p:ext>
            </p:extLst>
          </p:nvPr>
        </p:nvGraphicFramePr>
        <p:xfrm>
          <a:off x="7536560" y="2393925"/>
          <a:ext cx="3600000" cy="8915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974472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7054529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-7298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4443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038465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244359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13143"/>
              </p:ext>
            </p:extLst>
          </p:nvPr>
        </p:nvGraphicFramePr>
        <p:xfrm>
          <a:off x="7543018" y="4481805"/>
          <a:ext cx="2160000" cy="8915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19751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27788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4443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73407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529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9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41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12" y="1768971"/>
            <a:ext cx="8876176" cy="4900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number mean?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OT833fb896"/>
              </a:rPr>
              <a:t>To what extent is intensity variation in one channel explained by variation in another…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3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7" y="1196752"/>
            <a:ext cx="10405029" cy="475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err="1"/>
              <a:t>Pearsons</a:t>
            </a:r>
            <a:r>
              <a:rPr lang="en-GB" sz="3200" dirty="0"/>
              <a:t> can be the same for very different data…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7568" y="908720"/>
            <a:ext cx="3672408" cy="1728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12304" y="6269250"/>
            <a:ext cx="7767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…and intermediate values can be difficult to interpret</a:t>
            </a:r>
          </a:p>
        </p:txBody>
      </p:sp>
    </p:spTree>
    <p:extLst>
      <p:ext uri="{BB962C8B-B14F-4D97-AF65-F5344CB8AC3E}">
        <p14:creationId xmlns:p14="http://schemas.microsoft.com/office/powerpoint/2010/main" val="37063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15299</TotalTime>
  <Words>1073</Words>
  <Application>Microsoft Office PowerPoint</Application>
  <PresentationFormat>Widescreen</PresentationFormat>
  <Paragraphs>247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AdvOT833fb896</vt:lpstr>
      <vt:lpstr>Arial</vt:lpstr>
      <vt:lpstr>Calibri</vt:lpstr>
      <vt:lpstr>Cambria Math</vt:lpstr>
      <vt:lpstr>Century Gothic</vt:lpstr>
      <vt:lpstr>Vapor Trail</vt:lpstr>
      <vt:lpstr>What is Quantitative Colocalisation?</vt:lpstr>
      <vt:lpstr>PowerPoint Presentation</vt:lpstr>
      <vt:lpstr>Correlative/intensity-based approaches</vt:lpstr>
      <vt:lpstr>Intensity-based correlation coefficients</vt:lpstr>
      <vt:lpstr>COLOC2 – FIJI Plugin for colocalisation analysis</vt:lpstr>
      <vt:lpstr>Pearson’s correlation coefficient</vt:lpstr>
      <vt:lpstr>Pearson’s correlation coefficient</vt:lpstr>
      <vt:lpstr>What does this number mean?</vt:lpstr>
      <vt:lpstr>Pearsons can be the same for very different data…</vt:lpstr>
      <vt:lpstr>Demo 1: Pearson’S Correlation coefficient</vt:lpstr>
      <vt:lpstr>Quiz 3: Pearson’S Correlation coefficient</vt:lpstr>
      <vt:lpstr>Influence of NOISE &amp; background</vt:lpstr>
      <vt:lpstr>Background causes spurious results</vt:lpstr>
      <vt:lpstr>Noise results in “Less” correlation</vt:lpstr>
      <vt:lpstr>Filtering suppresses Noise</vt:lpstr>
      <vt:lpstr>Demo 2: Influence of background &amp; Noise</vt:lpstr>
      <vt:lpstr>Quiz 4: Influence of Background &amp; Noise</vt:lpstr>
      <vt:lpstr>Pearson’s: Pros &amp; Cons</vt:lpstr>
      <vt:lpstr>Spearman’s correlation coefficient</vt:lpstr>
      <vt:lpstr>Demo 3: Spearman’s Correlation Coefficient</vt:lpstr>
      <vt:lpstr>Quiz 5: Spearman’s Correlation Coefficient</vt:lpstr>
      <vt:lpstr>PowerPoint Presentation</vt:lpstr>
      <vt:lpstr>HYBRID approach: Manders Coefficient</vt:lpstr>
      <vt:lpstr>Mander’s coefficient</vt:lpstr>
      <vt:lpstr>PowerPoint Presentation</vt:lpstr>
      <vt:lpstr>Demo 4: Manders’ Correlation Coefficient</vt:lpstr>
      <vt:lpstr>Calculating Thresholds</vt:lpstr>
      <vt:lpstr>PowerPoint Presentation</vt:lpstr>
      <vt:lpstr>A Refresher on thresholding</vt:lpstr>
      <vt:lpstr>Particle Analyser generates rois</vt:lpstr>
      <vt:lpstr>PowerPoint Presentation</vt:lpstr>
      <vt:lpstr>Costes’ Regression</vt:lpstr>
      <vt:lpstr>PowerPoint Presentation</vt:lpstr>
      <vt:lpstr>Demo 5: Setting Thresholds &amp; Defining Regions</vt:lpstr>
      <vt:lpstr>Quiz 6: Setting Thresholds &amp; Defining Regions</vt:lpstr>
      <vt:lpstr>PowerPoint Presentation</vt:lpstr>
      <vt:lpstr>PowerPoint Presentation</vt:lpstr>
      <vt:lpstr>Useful References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620</cp:revision>
  <cp:lastPrinted>2020-04-01T15:24:34Z</cp:lastPrinted>
  <dcterms:created xsi:type="dcterms:W3CDTF">2016-07-22T14:21:29Z</dcterms:created>
  <dcterms:modified xsi:type="dcterms:W3CDTF">2022-08-02T11:42:41Z</dcterms:modified>
</cp:coreProperties>
</file>